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3"/>
  </p:sldMasterIdLst>
  <p:notesMasterIdLst>
    <p:notesMasterId r:id="rId8"/>
  </p:notesMasterIdLst>
  <p:sldIdLst>
    <p:sldId id="288" r:id="rId4"/>
    <p:sldId id="257" r:id="rId5"/>
    <p:sldId id="289" r:id="rId6"/>
    <p:sldId id="290" r:id="rId7"/>
  </p:sldIdLst>
  <p:sldSz cx="20104100" cy="11309350"/>
  <p:notesSz cx="20104100" cy="113093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Fink Crawford" initials="MC" lastIdx="6" clrIdx="0">
    <p:extLst>
      <p:ext uri="{19B8F6BF-5375-455C-9EA6-DF929625EA0E}">
        <p15:presenceInfo xmlns:p15="http://schemas.microsoft.com/office/powerpoint/2012/main" userId="S::michelle.fink@aes.com::543c735f-eede-4232-a63b-275ce80d7c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DCF27-C34D-CA4A-A9A7-EB1C65039332}" v="145" dt="2020-11-09T20:39:26.995"/>
    <p1510:client id="{F60A09D8-A62A-4F41-B8AC-4F7C3CA7AE50}" v="8" dt="2020-11-10T13:40:57.8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5"/>
    <p:restoredTop sz="96327"/>
  </p:normalViewPr>
  <p:slideViewPr>
    <p:cSldViewPr>
      <p:cViewPr varScale="1">
        <p:scale>
          <a:sx n="74" d="100"/>
          <a:sy n="74" d="100"/>
        </p:scale>
        <p:origin x="7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rchivos%20de%20chat%20de%20Microsoft%20Teams/Resumen%20Estaci&#243;n%20Saavedra%20DIC%20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rchivos%20de%20chat%20de%20Microsoft%20Teams/Resumen%20Estaci&#243;n%20Saavedra%20DIC%20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rchivos%20de%20chat%20de%20Microsoft%20Teams/Resumen%20Estaci&#243;n%20Saavedra%20DIC%2020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UTN/Resumen%20Estaci&#243;n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ES%20San%20Nicol&#225;s/Medio%20Ambiente%20compartido/San%20Nicolas/Calidad%20de%20Aire/y%20-%20Calidad%20de%20Aire%20San%20Nicolas%20-%20P&#225;gina%20AES/Estaci&#243;n%20M&#243;vil/Resumen%20Estaci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escloud-my.sharepoint.com/personal/sebastian_benito_aes_com/Documents/Archivos%20de%20chat%20de%20Microsoft%20Teams/Resumen%20Estaci&#243;n%20Saavedra%20DIC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NOX – Dic25</a:t>
            </a:r>
            <a:r>
              <a:rPr lang="es-AR" baseline="0" dirty="0"/>
              <a:t> – Estación UTN 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DIC 2025.xlsx]Dic25'!$B$5:$C$5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2025.xlsx]Dic25'!$D$5:$AG$5</c:f>
              <c:numCache>
                <c:formatCode>General</c:formatCode>
                <c:ptCount val="30"/>
                <c:pt idx="0">
                  <c:v>7.1</c:v>
                </c:pt>
                <c:pt idx="1">
                  <c:v>12.8</c:v>
                </c:pt>
                <c:pt idx="2">
                  <c:v>24.7</c:v>
                </c:pt>
                <c:pt idx="3">
                  <c:v>12.6</c:v>
                </c:pt>
                <c:pt idx="4">
                  <c:v>10.199999999999999</c:v>
                </c:pt>
                <c:pt idx="5">
                  <c:v>15.3</c:v>
                </c:pt>
                <c:pt idx="6">
                  <c:v>10.8</c:v>
                </c:pt>
                <c:pt idx="7">
                  <c:v>13.2</c:v>
                </c:pt>
                <c:pt idx="8">
                  <c:v>9.5</c:v>
                </c:pt>
                <c:pt idx="9">
                  <c:v>12.9</c:v>
                </c:pt>
                <c:pt idx="10">
                  <c:v>12.1</c:v>
                </c:pt>
                <c:pt idx="11">
                  <c:v>11.4</c:v>
                </c:pt>
                <c:pt idx="12">
                  <c:v>8.4</c:v>
                </c:pt>
                <c:pt idx="13">
                  <c:v>12.7</c:v>
                </c:pt>
                <c:pt idx="14">
                  <c:v>16.5</c:v>
                </c:pt>
                <c:pt idx="15">
                  <c:v>28.7</c:v>
                </c:pt>
                <c:pt idx="16">
                  <c:v>31.3</c:v>
                </c:pt>
                <c:pt idx="17">
                  <c:v>35.9</c:v>
                </c:pt>
                <c:pt idx="18">
                  <c:v>223.7</c:v>
                </c:pt>
                <c:pt idx="19">
                  <c:v>4.8</c:v>
                </c:pt>
                <c:pt idx="20">
                  <c:v>10.1</c:v>
                </c:pt>
                <c:pt idx="21">
                  <c:v>26.3</c:v>
                </c:pt>
                <c:pt idx="22">
                  <c:v>11</c:v>
                </c:pt>
                <c:pt idx="23">
                  <c:v>10.1</c:v>
                </c:pt>
                <c:pt idx="24">
                  <c:v>13.8</c:v>
                </c:pt>
                <c:pt idx="25">
                  <c:v>24.3</c:v>
                </c:pt>
                <c:pt idx="26">
                  <c:v>23.7</c:v>
                </c:pt>
                <c:pt idx="27">
                  <c:v>18.8</c:v>
                </c:pt>
                <c:pt idx="28">
                  <c:v>16.600000000000001</c:v>
                </c:pt>
                <c:pt idx="29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B2-7840-9199-A402D2355B43}"/>
            </c:ext>
          </c:extLst>
        </c:ser>
        <c:ser>
          <c:idx val="1"/>
          <c:order val="1"/>
          <c:tx>
            <c:strRef>
              <c:f>'[Resumen Estación UTN DIC 2025.xlsx]Dic25'!$B$8:$C$8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B2-7840-9199-A402D2355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S02 - Dic25 - Estación CA Saavedra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'Dic25'!$B$9:$C$9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'Dic25'!$D$9:$AG$9</c:f>
              <c:numCache>
                <c:formatCode>General</c:formatCode>
                <c:ptCount val="30"/>
                <c:pt idx="0">
                  <c:v>1.88</c:v>
                </c:pt>
                <c:pt idx="1">
                  <c:v>1.91</c:v>
                </c:pt>
                <c:pt idx="2">
                  <c:v>1.92</c:v>
                </c:pt>
                <c:pt idx="3">
                  <c:v>1.93</c:v>
                </c:pt>
                <c:pt idx="4">
                  <c:v>2.09</c:v>
                </c:pt>
                <c:pt idx="5">
                  <c:v>2.2000000000000002</c:v>
                </c:pt>
                <c:pt idx="6">
                  <c:v>2.3199999999999998</c:v>
                </c:pt>
                <c:pt idx="7">
                  <c:v>1.65</c:v>
                </c:pt>
                <c:pt idx="8">
                  <c:v>1.79</c:v>
                </c:pt>
                <c:pt idx="9">
                  <c:v>1.9</c:v>
                </c:pt>
                <c:pt idx="10">
                  <c:v>1.61</c:v>
                </c:pt>
                <c:pt idx="11">
                  <c:v>2.0099999999999998</c:v>
                </c:pt>
                <c:pt idx="12">
                  <c:v>1.93</c:v>
                </c:pt>
                <c:pt idx="13">
                  <c:v>1.55</c:v>
                </c:pt>
                <c:pt idx="14">
                  <c:v>2.17</c:v>
                </c:pt>
                <c:pt idx="15">
                  <c:v>4.09</c:v>
                </c:pt>
                <c:pt idx="16">
                  <c:v>158.18</c:v>
                </c:pt>
                <c:pt idx="17">
                  <c:v>1.05</c:v>
                </c:pt>
                <c:pt idx="18">
                  <c:v>1.55</c:v>
                </c:pt>
                <c:pt idx="19">
                  <c:v>1.05</c:v>
                </c:pt>
                <c:pt idx="20">
                  <c:v>1.43</c:v>
                </c:pt>
                <c:pt idx="21">
                  <c:v>1.32</c:v>
                </c:pt>
                <c:pt idx="22">
                  <c:v>1.5</c:v>
                </c:pt>
                <c:pt idx="23">
                  <c:v>2.59</c:v>
                </c:pt>
                <c:pt idx="24">
                  <c:v>1.41</c:v>
                </c:pt>
                <c:pt idx="25">
                  <c:v>10.51</c:v>
                </c:pt>
                <c:pt idx="26">
                  <c:v>6.1</c:v>
                </c:pt>
                <c:pt idx="27">
                  <c:v>12.32</c:v>
                </c:pt>
                <c:pt idx="28">
                  <c:v>4.47</c:v>
                </c:pt>
                <c:pt idx="29">
                  <c:v>3.14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71-144E-86CC-807B461ACB0B}"/>
            </c:ext>
          </c:extLst>
        </c:ser>
        <c:ser>
          <c:idx val="1"/>
          <c:order val="1"/>
          <c:tx>
            <c:strRef>
              <c:f>'Dic25'!$B$12:$C$12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71-144E-86CC-807B461AC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PM10 - Dic25 - Estación CA Saavedra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'Dic25'!$B$15:$C$15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'Dic25'!$D$15:$AG$15</c:f>
              <c:numCache>
                <c:formatCode>General</c:formatCode>
                <c:ptCount val="30"/>
                <c:pt idx="0">
                  <c:v>10.4</c:v>
                </c:pt>
                <c:pt idx="1">
                  <c:v>10.130000000000001</c:v>
                </c:pt>
                <c:pt idx="2">
                  <c:v>9.65</c:v>
                </c:pt>
                <c:pt idx="3">
                  <c:v>9.82</c:v>
                </c:pt>
                <c:pt idx="4">
                  <c:v>9.2200000000000006</c:v>
                </c:pt>
                <c:pt idx="5">
                  <c:v>19.09</c:v>
                </c:pt>
                <c:pt idx="6">
                  <c:v>13.58</c:v>
                </c:pt>
                <c:pt idx="7">
                  <c:v>10.38</c:v>
                </c:pt>
                <c:pt idx="8">
                  <c:v>11.4</c:v>
                </c:pt>
                <c:pt idx="9">
                  <c:v>18.28</c:v>
                </c:pt>
                <c:pt idx="10">
                  <c:v>9.1999999999999993</c:v>
                </c:pt>
                <c:pt idx="11">
                  <c:v>10.23</c:v>
                </c:pt>
                <c:pt idx="12">
                  <c:v>8.44</c:v>
                </c:pt>
                <c:pt idx="13">
                  <c:v>8.7100000000000009</c:v>
                </c:pt>
                <c:pt idx="14">
                  <c:v>11.69</c:v>
                </c:pt>
                <c:pt idx="15">
                  <c:v>13.36</c:v>
                </c:pt>
                <c:pt idx="16">
                  <c:v>9.61</c:v>
                </c:pt>
                <c:pt idx="17">
                  <c:v>10.130000000000001</c:v>
                </c:pt>
                <c:pt idx="18">
                  <c:v>8.76</c:v>
                </c:pt>
                <c:pt idx="19">
                  <c:v>8.1</c:v>
                </c:pt>
                <c:pt idx="20">
                  <c:v>9.98</c:v>
                </c:pt>
                <c:pt idx="21">
                  <c:v>8.7100000000000009</c:v>
                </c:pt>
                <c:pt idx="22">
                  <c:v>13.26</c:v>
                </c:pt>
                <c:pt idx="23">
                  <c:v>13.15</c:v>
                </c:pt>
                <c:pt idx="24">
                  <c:v>9.11</c:v>
                </c:pt>
                <c:pt idx="25">
                  <c:v>10.88</c:v>
                </c:pt>
                <c:pt idx="26">
                  <c:v>10.95</c:v>
                </c:pt>
                <c:pt idx="27">
                  <c:v>14.52</c:v>
                </c:pt>
                <c:pt idx="28">
                  <c:v>10.86</c:v>
                </c:pt>
                <c:pt idx="29">
                  <c:v>9.35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49-B54C-847E-B27BEDEA8553}"/>
            </c:ext>
          </c:extLst>
        </c:ser>
        <c:ser>
          <c:idx val="1"/>
          <c:order val="1"/>
          <c:tx>
            <c:strRef>
              <c:f>'Dic25'!$B$16:$C$16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49-B54C-847E-B27BEDEA8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 2,5 - Dic25 - Estación CA Saavedra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'Dic25'!$B$19:$C$19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'Dic25'!$D$19:$AG$19</c:f>
              <c:numCache>
                <c:formatCode>General</c:formatCode>
                <c:ptCount val="30"/>
                <c:pt idx="0">
                  <c:v>10.38</c:v>
                </c:pt>
                <c:pt idx="1">
                  <c:v>9.2200000000000006</c:v>
                </c:pt>
                <c:pt idx="2">
                  <c:v>8.39</c:v>
                </c:pt>
                <c:pt idx="3">
                  <c:v>8.0500000000000007</c:v>
                </c:pt>
                <c:pt idx="4">
                  <c:v>7.66</c:v>
                </c:pt>
                <c:pt idx="5">
                  <c:v>10.45</c:v>
                </c:pt>
                <c:pt idx="6">
                  <c:v>10.8</c:v>
                </c:pt>
                <c:pt idx="7">
                  <c:v>10.34</c:v>
                </c:pt>
                <c:pt idx="8">
                  <c:v>10.050000000000001</c:v>
                </c:pt>
                <c:pt idx="9">
                  <c:v>11.08</c:v>
                </c:pt>
                <c:pt idx="10">
                  <c:v>9.08</c:v>
                </c:pt>
                <c:pt idx="11">
                  <c:v>7.52</c:v>
                </c:pt>
                <c:pt idx="12">
                  <c:v>7.5</c:v>
                </c:pt>
                <c:pt idx="13">
                  <c:v>8.6999999999999993</c:v>
                </c:pt>
                <c:pt idx="14">
                  <c:v>9.98</c:v>
                </c:pt>
                <c:pt idx="15">
                  <c:v>11.08</c:v>
                </c:pt>
                <c:pt idx="16">
                  <c:v>7.68</c:v>
                </c:pt>
                <c:pt idx="17">
                  <c:v>7.9</c:v>
                </c:pt>
                <c:pt idx="18">
                  <c:v>7.38</c:v>
                </c:pt>
                <c:pt idx="19">
                  <c:v>8.1</c:v>
                </c:pt>
                <c:pt idx="20">
                  <c:v>9.98</c:v>
                </c:pt>
                <c:pt idx="21">
                  <c:v>8.65</c:v>
                </c:pt>
                <c:pt idx="22">
                  <c:v>0.92</c:v>
                </c:pt>
                <c:pt idx="23">
                  <c:v>11.75</c:v>
                </c:pt>
                <c:pt idx="24">
                  <c:v>8.1300000000000008</c:v>
                </c:pt>
                <c:pt idx="25">
                  <c:v>9.89</c:v>
                </c:pt>
                <c:pt idx="26">
                  <c:v>9.8800000000000008</c:v>
                </c:pt>
                <c:pt idx="27">
                  <c:v>8.93</c:v>
                </c:pt>
                <c:pt idx="28">
                  <c:v>8.61</c:v>
                </c:pt>
                <c:pt idx="29">
                  <c:v>7.76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13-4A45-A477-A293D925C69A}"/>
            </c:ext>
          </c:extLst>
        </c:ser>
        <c:ser>
          <c:idx val="1"/>
          <c:order val="1"/>
          <c:tx>
            <c:strRef>
              <c:f>'Dic25'!$B$20:$C$20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13-4A45-A477-A293D925C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SO2 – Dic25 – Estación UTN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DIC 2025.xlsx]Dic25'!$B$9:$C$9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2025.xlsx]Dic25'!$D$9:$AG$9</c:f>
              <c:numCache>
                <c:formatCode>General</c:formatCode>
                <c:ptCount val="30"/>
                <c:pt idx="0">
                  <c:v>1.9</c:v>
                </c:pt>
                <c:pt idx="1">
                  <c:v>1.9</c:v>
                </c:pt>
                <c:pt idx="2">
                  <c:v>1.7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6.1</c:v>
                </c:pt>
                <c:pt idx="7">
                  <c:v>6.9</c:v>
                </c:pt>
                <c:pt idx="8">
                  <c:v>1.5</c:v>
                </c:pt>
                <c:pt idx="9">
                  <c:v>1.4</c:v>
                </c:pt>
                <c:pt idx="10">
                  <c:v>1.2</c:v>
                </c:pt>
                <c:pt idx="11">
                  <c:v>1.3</c:v>
                </c:pt>
                <c:pt idx="12">
                  <c:v>1.1000000000000001</c:v>
                </c:pt>
                <c:pt idx="13">
                  <c:v>1.7</c:v>
                </c:pt>
                <c:pt idx="14">
                  <c:v>1.2</c:v>
                </c:pt>
                <c:pt idx="15">
                  <c:v>1.4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241.75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0.8</c:v>
                </c:pt>
                <c:pt idx="25">
                  <c:v>0.5</c:v>
                </c:pt>
                <c:pt idx="26">
                  <c:v>0.4</c:v>
                </c:pt>
                <c:pt idx="27">
                  <c:v>0.8</c:v>
                </c:pt>
                <c:pt idx="28">
                  <c:v>0.3</c:v>
                </c:pt>
                <c:pt idx="29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19-6B4B-BE75-7AAF3FF87230}"/>
            </c:ext>
          </c:extLst>
        </c:ser>
        <c:ser>
          <c:idx val="1"/>
          <c:order val="1"/>
          <c:tx>
            <c:strRef>
              <c:f>'[Resumen Estación UTN DIC 2025.xlsx]Dic25'!$B$12:$C$12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19-6B4B-BE75-7AAF3FF87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PM10 – Dic25 – Estación UTN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DIC 2025.xlsx]Dic25'!$B$15:$C$15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2025.xlsx]Dic25'!$D$15:$AG$15</c:f>
              <c:numCache>
                <c:formatCode>General</c:formatCode>
                <c:ptCount val="30"/>
                <c:pt idx="0">
                  <c:v>3.4</c:v>
                </c:pt>
                <c:pt idx="1">
                  <c:v>3.6</c:v>
                </c:pt>
                <c:pt idx="2">
                  <c:v>3.6</c:v>
                </c:pt>
                <c:pt idx="3">
                  <c:v>3.6</c:v>
                </c:pt>
                <c:pt idx="4">
                  <c:v>4.5999999999999996</c:v>
                </c:pt>
                <c:pt idx="5">
                  <c:v>6.4</c:v>
                </c:pt>
                <c:pt idx="6">
                  <c:v>2.5</c:v>
                </c:pt>
                <c:pt idx="7">
                  <c:v>6.7</c:v>
                </c:pt>
                <c:pt idx="8">
                  <c:v>6.9</c:v>
                </c:pt>
                <c:pt idx="9">
                  <c:v>8.1999999999999993</c:v>
                </c:pt>
                <c:pt idx="10">
                  <c:v>9.5</c:v>
                </c:pt>
                <c:pt idx="11">
                  <c:v>7.6</c:v>
                </c:pt>
                <c:pt idx="12">
                  <c:v>3.8</c:v>
                </c:pt>
                <c:pt idx="13">
                  <c:v>8</c:v>
                </c:pt>
                <c:pt idx="14">
                  <c:v>3.7</c:v>
                </c:pt>
                <c:pt idx="15">
                  <c:v>6.8</c:v>
                </c:pt>
                <c:pt idx="16">
                  <c:v>5.3</c:v>
                </c:pt>
                <c:pt idx="17">
                  <c:v>3.6</c:v>
                </c:pt>
                <c:pt idx="18">
                  <c:v>17.600000000000001</c:v>
                </c:pt>
                <c:pt idx="19">
                  <c:v>12.2</c:v>
                </c:pt>
                <c:pt idx="20">
                  <c:v>17.100000000000001</c:v>
                </c:pt>
                <c:pt idx="21">
                  <c:v>19.399999999999999</c:v>
                </c:pt>
                <c:pt idx="22">
                  <c:v>15.7</c:v>
                </c:pt>
                <c:pt idx="23">
                  <c:v>16.600000000000001</c:v>
                </c:pt>
                <c:pt idx="24">
                  <c:v>13</c:v>
                </c:pt>
                <c:pt idx="25">
                  <c:v>7.7</c:v>
                </c:pt>
                <c:pt idx="26">
                  <c:v>21.1</c:v>
                </c:pt>
                <c:pt idx="27">
                  <c:v>13.8</c:v>
                </c:pt>
                <c:pt idx="28">
                  <c:v>23</c:v>
                </c:pt>
                <c:pt idx="29">
                  <c:v>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6E-BA4E-8F6E-0510CA3573E0}"/>
            </c:ext>
          </c:extLst>
        </c:ser>
        <c:ser>
          <c:idx val="1"/>
          <c:order val="1"/>
          <c:tx>
            <c:strRef>
              <c:f>'[Resumen Estación UTN DIC 2025.xlsx]Dic25'!$B$16:$C$16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6E-BA4E-8F6E-0510CA357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PM2,5 – Dic25 – Estación UTN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UTN DIC 2025.xlsx]Dic25'!$B$19:$C$19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2025.xlsx]Dic25'!$D$19:$AG$19</c:f>
              <c:numCache>
                <c:formatCode>General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1.73</c:v>
                </c:pt>
                <c:pt idx="3">
                  <c:v>2.2000000000000002</c:v>
                </c:pt>
                <c:pt idx="4">
                  <c:v>1.9</c:v>
                </c:pt>
                <c:pt idx="5">
                  <c:v>3.1</c:v>
                </c:pt>
                <c:pt idx="6">
                  <c:v>1.4</c:v>
                </c:pt>
                <c:pt idx="7">
                  <c:v>4.2</c:v>
                </c:pt>
                <c:pt idx="8">
                  <c:v>3.4</c:v>
                </c:pt>
                <c:pt idx="9">
                  <c:v>4.5</c:v>
                </c:pt>
                <c:pt idx="10">
                  <c:v>4.3</c:v>
                </c:pt>
                <c:pt idx="11">
                  <c:v>4</c:v>
                </c:pt>
                <c:pt idx="12">
                  <c:v>1.8</c:v>
                </c:pt>
                <c:pt idx="13">
                  <c:v>3.2</c:v>
                </c:pt>
                <c:pt idx="14">
                  <c:v>1.7</c:v>
                </c:pt>
                <c:pt idx="15">
                  <c:v>3.8</c:v>
                </c:pt>
                <c:pt idx="16">
                  <c:v>2.4</c:v>
                </c:pt>
                <c:pt idx="17">
                  <c:v>1.7</c:v>
                </c:pt>
                <c:pt idx="18">
                  <c:v>9.1</c:v>
                </c:pt>
                <c:pt idx="19">
                  <c:v>6.3</c:v>
                </c:pt>
                <c:pt idx="20">
                  <c:v>10.4</c:v>
                </c:pt>
                <c:pt idx="21">
                  <c:v>11</c:v>
                </c:pt>
                <c:pt idx="22">
                  <c:v>8.9</c:v>
                </c:pt>
                <c:pt idx="23">
                  <c:v>9.1999999999999993</c:v>
                </c:pt>
                <c:pt idx="24">
                  <c:v>7.3</c:v>
                </c:pt>
                <c:pt idx="25">
                  <c:v>4.2</c:v>
                </c:pt>
                <c:pt idx="26">
                  <c:v>11.4</c:v>
                </c:pt>
                <c:pt idx="27">
                  <c:v>7.6</c:v>
                </c:pt>
                <c:pt idx="28">
                  <c:v>13.1</c:v>
                </c:pt>
                <c:pt idx="29">
                  <c:v>16.7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D-1F4B-A8C1-ADE73E67113C}"/>
            </c:ext>
          </c:extLst>
        </c:ser>
        <c:ser>
          <c:idx val="1"/>
          <c:order val="1"/>
          <c:tx>
            <c:strRef>
              <c:f>'[Resumen Estación UTN DIC 2025.xlsx]Dic25'!$B$20:$C$20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UTN DIC 2025.xlsx]Dic25'!$D$4:$AG$4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UTN DIC 2025.xlsx]Dic25'!$D$20:$AG$20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D-1F4B-A8C1-ADE73E671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Nox</a:t>
            </a: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- Dic25 - Estación Móvil - Central Térmica San Nicolás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DIC25.xlsx]DIC25'!$B$5:$C$5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DIC25.xlsx]DIC25'!$D$5:$AG$5</c:f>
              <c:numCache>
                <c:formatCode>General</c:formatCode>
                <c:ptCount val="30"/>
                <c:pt idx="0">
                  <c:v>28.62</c:v>
                </c:pt>
                <c:pt idx="1">
                  <c:v>40.9</c:v>
                </c:pt>
                <c:pt idx="2">
                  <c:v>16.600000000000001</c:v>
                </c:pt>
                <c:pt idx="3">
                  <c:v>3.03</c:v>
                </c:pt>
                <c:pt idx="4">
                  <c:v>28.57</c:v>
                </c:pt>
                <c:pt idx="5">
                  <c:v>13.66</c:v>
                </c:pt>
                <c:pt idx="6">
                  <c:v>16.28</c:v>
                </c:pt>
                <c:pt idx="7">
                  <c:v>10.1</c:v>
                </c:pt>
                <c:pt idx="8">
                  <c:v>11.16</c:v>
                </c:pt>
                <c:pt idx="9">
                  <c:v>29.54</c:v>
                </c:pt>
                <c:pt idx="10">
                  <c:v>22.51</c:v>
                </c:pt>
                <c:pt idx="11">
                  <c:v>21.9</c:v>
                </c:pt>
                <c:pt idx="12">
                  <c:v>17.7</c:v>
                </c:pt>
                <c:pt idx="13">
                  <c:v>21.03</c:v>
                </c:pt>
                <c:pt idx="14">
                  <c:v>15.1</c:v>
                </c:pt>
                <c:pt idx="15">
                  <c:v>69.900000000000006</c:v>
                </c:pt>
                <c:pt idx="16">
                  <c:v>6.7</c:v>
                </c:pt>
                <c:pt idx="17">
                  <c:v>19.399999999999999</c:v>
                </c:pt>
                <c:pt idx="18">
                  <c:v>4.7</c:v>
                </c:pt>
                <c:pt idx="19">
                  <c:v>24.3</c:v>
                </c:pt>
                <c:pt idx="20">
                  <c:v>5.2</c:v>
                </c:pt>
                <c:pt idx="21">
                  <c:v>11.8</c:v>
                </c:pt>
                <c:pt idx="22">
                  <c:v>4.2</c:v>
                </c:pt>
                <c:pt idx="23">
                  <c:v>23.9</c:v>
                </c:pt>
                <c:pt idx="24">
                  <c:v>6.3</c:v>
                </c:pt>
                <c:pt idx="25">
                  <c:v>27.2</c:v>
                </c:pt>
                <c:pt idx="26">
                  <c:v>34.9</c:v>
                </c:pt>
                <c:pt idx="27">
                  <c:v>7.2</c:v>
                </c:pt>
                <c:pt idx="28">
                  <c:v>10.8</c:v>
                </c:pt>
                <c:pt idx="29">
                  <c:v>28.9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FA-C843-91C8-75EA3D940DCE}"/>
            </c:ext>
          </c:extLst>
        </c:ser>
        <c:ser>
          <c:idx val="1"/>
          <c:order val="1"/>
          <c:tx>
            <c:strRef>
              <c:f>'[Resumen Estación Movil DIC25.xlsx]DIC25'!$B$8:$C$8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FA-C843-91C8-75EA3D940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SO2- Dic25 - Estación Móvil - Central Térmica San Nicolás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DIC25.xlsx]DIC25'!$B$9:$C$9</c:f>
              <c:strCache>
                <c:ptCount val="2"/>
                <c:pt idx="0">
                  <c:v>SO2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DIC25.xlsx]DIC25'!$D$9:$AG$9</c:f>
              <c:numCache>
                <c:formatCode>General</c:formatCode>
                <c:ptCount val="30"/>
                <c:pt idx="0">
                  <c:v>12.24</c:v>
                </c:pt>
                <c:pt idx="1">
                  <c:v>3.12</c:v>
                </c:pt>
                <c:pt idx="2">
                  <c:v>2.8</c:v>
                </c:pt>
                <c:pt idx="3">
                  <c:v>4.3</c:v>
                </c:pt>
                <c:pt idx="4">
                  <c:v>7.77</c:v>
                </c:pt>
                <c:pt idx="5">
                  <c:v>10.31</c:v>
                </c:pt>
                <c:pt idx="6">
                  <c:v>3.44</c:v>
                </c:pt>
                <c:pt idx="7">
                  <c:v>11.62</c:v>
                </c:pt>
                <c:pt idx="8">
                  <c:v>4.9000000000000004</c:v>
                </c:pt>
                <c:pt idx="9">
                  <c:v>2.76</c:v>
                </c:pt>
                <c:pt idx="10">
                  <c:v>3.18</c:v>
                </c:pt>
                <c:pt idx="11">
                  <c:v>4.2</c:v>
                </c:pt>
                <c:pt idx="12">
                  <c:v>4.08</c:v>
                </c:pt>
                <c:pt idx="13">
                  <c:v>11.5</c:v>
                </c:pt>
                <c:pt idx="14">
                  <c:v>6.6</c:v>
                </c:pt>
                <c:pt idx="15">
                  <c:v>3.1</c:v>
                </c:pt>
                <c:pt idx="16">
                  <c:v>5.3</c:v>
                </c:pt>
                <c:pt idx="17">
                  <c:v>4.0999999999999996</c:v>
                </c:pt>
                <c:pt idx="18">
                  <c:v>7.3</c:v>
                </c:pt>
                <c:pt idx="19">
                  <c:v>2.9</c:v>
                </c:pt>
                <c:pt idx="20">
                  <c:v>6.3</c:v>
                </c:pt>
                <c:pt idx="21">
                  <c:v>2.7</c:v>
                </c:pt>
                <c:pt idx="22">
                  <c:v>0.9</c:v>
                </c:pt>
                <c:pt idx="23">
                  <c:v>5.6</c:v>
                </c:pt>
                <c:pt idx="24">
                  <c:v>3.1</c:v>
                </c:pt>
                <c:pt idx="25">
                  <c:v>2.8</c:v>
                </c:pt>
                <c:pt idx="26">
                  <c:v>3.4</c:v>
                </c:pt>
                <c:pt idx="27">
                  <c:v>8.3000000000000007</c:v>
                </c:pt>
                <c:pt idx="28">
                  <c:v>3.1</c:v>
                </c:pt>
                <c:pt idx="29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BD-1744-B2BA-8640DFFB7661}"/>
            </c:ext>
          </c:extLst>
        </c:ser>
        <c:ser>
          <c:idx val="1"/>
          <c:order val="1"/>
          <c:tx>
            <c:strRef>
              <c:f>'[Resumen Estación Movil DIC25.xlsx]DIC25'!$B$12:$C$12</c:f>
              <c:strCache>
                <c:ptCount val="2"/>
                <c:pt idx="0">
                  <c:v>SO2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DIC25.xlsx]DIC25'!$D$12:$AG$12</c:f>
              <c:numCache>
                <c:formatCode>General</c:formatCode>
                <c:ptCount val="30"/>
                <c:pt idx="0">
                  <c:v>196</c:v>
                </c:pt>
                <c:pt idx="1">
                  <c:v>196</c:v>
                </c:pt>
                <c:pt idx="2">
                  <c:v>196</c:v>
                </c:pt>
                <c:pt idx="3">
                  <c:v>196</c:v>
                </c:pt>
                <c:pt idx="4">
                  <c:v>196</c:v>
                </c:pt>
                <c:pt idx="5">
                  <c:v>196</c:v>
                </c:pt>
                <c:pt idx="6">
                  <c:v>196</c:v>
                </c:pt>
                <c:pt idx="7">
                  <c:v>196</c:v>
                </c:pt>
                <c:pt idx="8">
                  <c:v>196</c:v>
                </c:pt>
                <c:pt idx="9">
                  <c:v>196</c:v>
                </c:pt>
                <c:pt idx="10">
                  <c:v>196</c:v>
                </c:pt>
                <c:pt idx="11">
                  <c:v>196</c:v>
                </c:pt>
                <c:pt idx="12">
                  <c:v>196</c:v>
                </c:pt>
                <c:pt idx="13">
                  <c:v>196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196</c:v>
                </c:pt>
                <c:pt idx="19">
                  <c:v>196</c:v>
                </c:pt>
                <c:pt idx="20">
                  <c:v>196</c:v>
                </c:pt>
                <c:pt idx="21">
                  <c:v>196</c:v>
                </c:pt>
                <c:pt idx="22">
                  <c:v>196</c:v>
                </c:pt>
                <c:pt idx="23">
                  <c:v>196</c:v>
                </c:pt>
                <c:pt idx="24">
                  <c:v>196</c:v>
                </c:pt>
                <c:pt idx="25">
                  <c:v>196</c:v>
                </c:pt>
                <c:pt idx="26">
                  <c:v>196</c:v>
                </c:pt>
                <c:pt idx="27">
                  <c:v>196</c:v>
                </c:pt>
                <c:pt idx="28">
                  <c:v>196</c:v>
                </c:pt>
                <c:pt idx="29">
                  <c:v>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BD-1744-B2BA-8640DFFB7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7124208"/>
        <c:axId val="1747123248"/>
      </c:lineChart>
      <c:dateAx>
        <c:axId val="17471242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3248"/>
        <c:crosses val="autoZero"/>
        <c:auto val="1"/>
        <c:lblOffset val="100"/>
        <c:baseTimeUnit val="days"/>
      </c:dateAx>
      <c:valAx>
        <c:axId val="17471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71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PM10 - Dic25 - Estación Móvil - Central Térmica San Nicolás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DIC25.xlsx]DIC25'!$B$15:$C$15</c:f>
              <c:strCache>
                <c:ptCount val="2"/>
                <c:pt idx="0">
                  <c:v>PM10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DIC25.xlsx]DIC25'!$D$15:$AG$15</c:f>
              <c:numCache>
                <c:formatCode>General</c:formatCode>
                <c:ptCount val="30"/>
                <c:pt idx="0">
                  <c:v>5.63</c:v>
                </c:pt>
                <c:pt idx="1">
                  <c:v>24.85</c:v>
                </c:pt>
                <c:pt idx="2">
                  <c:v>19.690000000000001</c:v>
                </c:pt>
                <c:pt idx="3">
                  <c:v>11.75</c:v>
                </c:pt>
                <c:pt idx="4">
                  <c:v>15.24</c:v>
                </c:pt>
                <c:pt idx="5">
                  <c:v>34.700000000000003</c:v>
                </c:pt>
                <c:pt idx="6">
                  <c:v>16.940000000000001</c:v>
                </c:pt>
                <c:pt idx="7">
                  <c:v>10.37</c:v>
                </c:pt>
                <c:pt idx="8">
                  <c:v>6.82</c:v>
                </c:pt>
                <c:pt idx="9">
                  <c:v>7.64</c:v>
                </c:pt>
                <c:pt idx="10">
                  <c:v>10.210000000000001</c:v>
                </c:pt>
                <c:pt idx="11">
                  <c:v>11.1</c:v>
                </c:pt>
                <c:pt idx="12">
                  <c:v>25.9</c:v>
                </c:pt>
                <c:pt idx="13">
                  <c:v>7.6</c:v>
                </c:pt>
                <c:pt idx="14">
                  <c:v>7.05</c:v>
                </c:pt>
                <c:pt idx="15">
                  <c:v>21.1</c:v>
                </c:pt>
                <c:pt idx="16">
                  <c:v>9.3000000000000007</c:v>
                </c:pt>
                <c:pt idx="17">
                  <c:v>9.9</c:v>
                </c:pt>
                <c:pt idx="18">
                  <c:v>16.3</c:v>
                </c:pt>
                <c:pt idx="19">
                  <c:v>4.2</c:v>
                </c:pt>
                <c:pt idx="20">
                  <c:v>4.3</c:v>
                </c:pt>
                <c:pt idx="21">
                  <c:v>4.4000000000000004</c:v>
                </c:pt>
                <c:pt idx="22">
                  <c:v>8.5</c:v>
                </c:pt>
                <c:pt idx="23">
                  <c:v>11</c:v>
                </c:pt>
                <c:pt idx="24">
                  <c:v>10.4</c:v>
                </c:pt>
                <c:pt idx="25">
                  <c:v>10.6</c:v>
                </c:pt>
                <c:pt idx="26">
                  <c:v>20.2</c:v>
                </c:pt>
                <c:pt idx="27">
                  <c:v>24.9</c:v>
                </c:pt>
                <c:pt idx="28">
                  <c:v>12.08</c:v>
                </c:pt>
                <c:pt idx="29">
                  <c:v>17.2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5D-F149-9E4C-04D25C59EDB0}"/>
            </c:ext>
          </c:extLst>
        </c:ser>
        <c:ser>
          <c:idx val="1"/>
          <c:order val="1"/>
          <c:tx>
            <c:strRef>
              <c:f>'[Resumen Estación Movil DIC25.xlsx]DIC25'!$B$16:$C$16</c:f>
              <c:strCache>
                <c:ptCount val="2"/>
                <c:pt idx="0">
                  <c:v>PM10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DIC25.xlsx]DIC25'!$D$16:$AG$16</c:f>
              <c:numCache>
                <c:formatCode>General</c:formatCode>
                <c:ptCount val="30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150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5D-F149-9E4C-04D25C59E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226527"/>
        <c:axId val="1177199647"/>
      </c:lineChart>
      <c:dateAx>
        <c:axId val="117722652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199647"/>
        <c:crosses val="autoZero"/>
        <c:auto val="1"/>
        <c:lblOffset val="100"/>
        <c:baseTimeUnit val="days"/>
      </c:dateAx>
      <c:valAx>
        <c:axId val="117719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772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AR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PM 2,5 - Dic25 - Estación Móvil - Central Térmica San Nicolás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'[Resumen Estación Movil DIC25.xlsx]DIC25'!$B$19:$C$19</c:f>
              <c:strCache>
                <c:ptCount val="2"/>
                <c:pt idx="0">
                  <c:v>PM 2,5</c:v>
                </c:pt>
                <c:pt idx="1">
                  <c:v>Promedio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DIC25.xlsx]DIC25'!$D$19:$AG$19</c:f>
              <c:numCache>
                <c:formatCode>General</c:formatCode>
                <c:ptCount val="30"/>
                <c:pt idx="0">
                  <c:v>4.12</c:v>
                </c:pt>
                <c:pt idx="1">
                  <c:v>7.39</c:v>
                </c:pt>
                <c:pt idx="2">
                  <c:v>8.24</c:v>
                </c:pt>
                <c:pt idx="3">
                  <c:v>3.93</c:v>
                </c:pt>
                <c:pt idx="4">
                  <c:v>6.73</c:v>
                </c:pt>
                <c:pt idx="5">
                  <c:v>11.66</c:v>
                </c:pt>
                <c:pt idx="6">
                  <c:v>5.29</c:v>
                </c:pt>
                <c:pt idx="7">
                  <c:v>3.6</c:v>
                </c:pt>
                <c:pt idx="8">
                  <c:v>3.68</c:v>
                </c:pt>
                <c:pt idx="9">
                  <c:v>4.99</c:v>
                </c:pt>
                <c:pt idx="10">
                  <c:v>4.33</c:v>
                </c:pt>
                <c:pt idx="11">
                  <c:v>4.2</c:v>
                </c:pt>
                <c:pt idx="12">
                  <c:v>5.9</c:v>
                </c:pt>
                <c:pt idx="13">
                  <c:v>2.6</c:v>
                </c:pt>
                <c:pt idx="14">
                  <c:v>2.1</c:v>
                </c:pt>
                <c:pt idx="15">
                  <c:v>4.3</c:v>
                </c:pt>
                <c:pt idx="16">
                  <c:v>2.9</c:v>
                </c:pt>
                <c:pt idx="17">
                  <c:v>3.1</c:v>
                </c:pt>
                <c:pt idx="18">
                  <c:v>5.0999999999999996</c:v>
                </c:pt>
                <c:pt idx="19">
                  <c:v>2.2000000000000002</c:v>
                </c:pt>
                <c:pt idx="20">
                  <c:v>3.3</c:v>
                </c:pt>
                <c:pt idx="21">
                  <c:v>2.8</c:v>
                </c:pt>
                <c:pt idx="22">
                  <c:v>5.5</c:v>
                </c:pt>
                <c:pt idx="23">
                  <c:v>6.1</c:v>
                </c:pt>
                <c:pt idx="24">
                  <c:v>4.4000000000000004</c:v>
                </c:pt>
                <c:pt idx="25">
                  <c:v>3.7</c:v>
                </c:pt>
                <c:pt idx="26">
                  <c:v>7.5</c:v>
                </c:pt>
                <c:pt idx="27">
                  <c:v>8.1</c:v>
                </c:pt>
                <c:pt idx="28">
                  <c:v>5.7</c:v>
                </c:pt>
                <c:pt idx="29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74-174F-9916-72916E62AB52}"/>
            </c:ext>
          </c:extLst>
        </c:ser>
        <c:ser>
          <c:idx val="1"/>
          <c:order val="1"/>
          <c:tx>
            <c:strRef>
              <c:f>'[Resumen Estación Movil DIC25.xlsx]DIC25'!$B$20:$C$20</c:f>
              <c:strCache>
                <c:ptCount val="2"/>
                <c:pt idx="0">
                  <c:v>PM 2,5</c:v>
                </c:pt>
                <c:pt idx="1">
                  <c:v>Límite 24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'[Resumen Estación Movil DIC25.xlsx]DIC25'!$D$4:$AG$4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'[Resumen Estación Movil DIC25.xlsx]DIC25'!$D$20:$AG$20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74-174F-9916-72916E62A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63503"/>
        <c:axId val="1156171663"/>
      </c:lineChart>
      <c:dateAx>
        <c:axId val="115616350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1663"/>
        <c:crosses val="autoZero"/>
        <c:auto val="1"/>
        <c:lblOffset val="100"/>
        <c:baseTimeUnit val="days"/>
      </c:dateAx>
      <c:valAx>
        <c:axId val="115617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63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 err="1"/>
              <a:t>NOx</a:t>
            </a:r>
            <a:r>
              <a:rPr lang="es-AR" dirty="0"/>
              <a:t> - Dic25 - Estación CA Saavedra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'Dic25'!$B$5:$C$5</c:f>
              <c:strCache>
                <c:ptCount val="2"/>
                <c:pt idx="0">
                  <c:v>NOX</c:v>
                </c:pt>
                <c:pt idx="1">
                  <c:v>Max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'Dic25'!$D$5:$AG$5</c:f>
              <c:numCache>
                <c:formatCode>General</c:formatCode>
                <c:ptCount val="30"/>
                <c:pt idx="0">
                  <c:v>31.04</c:v>
                </c:pt>
                <c:pt idx="1">
                  <c:v>35.72</c:v>
                </c:pt>
                <c:pt idx="2">
                  <c:v>53.76</c:v>
                </c:pt>
                <c:pt idx="3">
                  <c:v>36.74</c:v>
                </c:pt>
                <c:pt idx="4">
                  <c:v>33.24</c:v>
                </c:pt>
                <c:pt idx="5">
                  <c:v>84.05</c:v>
                </c:pt>
                <c:pt idx="6">
                  <c:v>12.35</c:v>
                </c:pt>
                <c:pt idx="7">
                  <c:v>14.9</c:v>
                </c:pt>
                <c:pt idx="8">
                  <c:v>40.479999999999997</c:v>
                </c:pt>
                <c:pt idx="9">
                  <c:v>34.14</c:v>
                </c:pt>
                <c:pt idx="10">
                  <c:v>37.94</c:v>
                </c:pt>
                <c:pt idx="11">
                  <c:v>22.67</c:v>
                </c:pt>
                <c:pt idx="12">
                  <c:v>17.02</c:v>
                </c:pt>
                <c:pt idx="13">
                  <c:v>14.01</c:v>
                </c:pt>
                <c:pt idx="14">
                  <c:v>25.35</c:v>
                </c:pt>
                <c:pt idx="15">
                  <c:v>39.729999999999997</c:v>
                </c:pt>
                <c:pt idx="16">
                  <c:v>220.76</c:v>
                </c:pt>
                <c:pt idx="17">
                  <c:v>24.93</c:v>
                </c:pt>
                <c:pt idx="18">
                  <c:v>34.72</c:v>
                </c:pt>
                <c:pt idx="19">
                  <c:v>13.4</c:v>
                </c:pt>
                <c:pt idx="20">
                  <c:v>18.03</c:v>
                </c:pt>
                <c:pt idx="21">
                  <c:v>40.74</c:v>
                </c:pt>
                <c:pt idx="22">
                  <c:v>23.19</c:v>
                </c:pt>
                <c:pt idx="23">
                  <c:v>87.1</c:v>
                </c:pt>
                <c:pt idx="24">
                  <c:v>15.22</c:v>
                </c:pt>
                <c:pt idx="25">
                  <c:v>94.16</c:v>
                </c:pt>
                <c:pt idx="26">
                  <c:v>76.260000000000005</c:v>
                </c:pt>
                <c:pt idx="27">
                  <c:v>30.71</c:v>
                </c:pt>
                <c:pt idx="28">
                  <c:v>51.42</c:v>
                </c:pt>
                <c:pt idx="29">
                  <c:v>30.86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92-E54C-9916-E692AD4A9E8C}"/>
            </c:ext>
          </c:extLst>
        </c:ser>
        <c:ser>
          <c:idx val="1"/>
          <c:order val="1"/>
          <c:tx>
            <c:strRef>
              <c:f>'Dic25'!$B$8:$C$8</c:f>
              <c:strCache>
                <c:ptCount val="2"/>
                <c:pt idx="0">
                  <c:v>NOX</c:v>
                </c:pt>
                <c:pt idx="1">
                  <c:v>Límite 1 hr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'Dic25'!$D$4:$AG$4</c:f>
              <c:numCache>
                <c:formatCode>d\-mmm</c:formatCode>
                <c:ptCount val="30"/>
                <c:pt idx="0">
                  <c:v>45992</c:v>
                </c:pt>
                <c:pt idx="1">
                  <c:v>45993</c:v>
                </c:pt>
                <c:pt idx="2">
                  <c:v>45994</c:v>
                </c:pt>
                <c:pt idx="3">
                  <c:v>45995</c:v>
                </c:pt>
                <c:pt idx="4">
                  <c:v>45996</c:v>
                </c:pt>
                <c:pt idx="5">
                  <c:v>45997</c:v>
                </c:pt>
                <c:pt idx="6">
                  <c:v>45998</c:v>
                </c:pt>
                <c:pt idx="7">
                  <c:v>45999</c:v>
                </c:pt>
                <c:pt idx="8">
                  <c:v>46000</c:v>
                </c:pt>
                <c:pt idx="9">
                  <c:v>46001</c:v>
                </c:pt>
                <c:pt idx="10">
                  <c:v>46002</c:v>
                </c:pt>
                <c:pt idx="11">
                  <c:v>46003</c:v>
                </c:pt>
                <c:pt idx="12">
                  <c:v>46004</c:v>
                </c:pt>
                <c:pt idx="13">
                  <c:v>46005</c:v>
                </c:pt>
                <c:pt idx="14">
                  <c:v>46006</c:v>
                </c:pt>
                <c:pt idx="15">
                  <c:v>46007</c:v>
                </c:pt>
                <c:pt idx="16">
                  <c:v>46008</c:v>
                </c:pt>
                <c:pt idx="17">
                  <c:v>46009</c:v>
                </c:pt>
                <c:pt idx="18">
                  <c:v>46010</c:v>
                </c:pt>
                <c:pt idx="19">
                  <c:v>46011</c:v>
                </c:pt>
                <c:pt idx="20">
                  <c:v>46012</c:v>
                </c:pt>
                <c:pt idx="21">
                  <c:v>46013</c:v>
                </c:pt>
                <c:pt idx="22">
                  <c:v>46014</c:v>
                </c:pt>
                <c:pt idx="23">
                  <c:v>46015</c:v>
                </c:pt>
                <c:pt idx="24">
                  <c:v>46016</c:v>
                </c:pt>
                <c:pt idx="25">
                  <c:v>46017</c:v>
                </c:pt>
                <c:pt idx="26">
                  <c:v>46018</c:v>
                </c:pt>
                <c:pt idx="27">
                  <c:v>46019</c:v>
                </c:pt>
                <c:pt idx="28">
                  <c:v>46020</c:v>
                </c:pt>
                <c:pt idx="29">
                  <c:v>46021</c:v>
                </c:pt>
              </c:numCache>
            </c:numRef>
          </c:cat>
          <c:val>
            <c:numRef>
              <c:f>'Dic25'!$D$8:$AG$8</c:f>
              <c:numCache>
                <c:formatCode>General</c:formatCode>
                <c:ptCount val="30"/>
                <c:pt idx="0">
                  <c:v>186</c:v>
                </c:pt>
                <c:pt idx="1">
                  <c:v>186</c:v>
                </c:pt>
                <c:pt idx="2">
                  <c:v>186</c:v>
                </c:pt>
                <c:pt idx="3">
                  <c:v>186</c:v>
                </c:pt>
                <c:pt idx="4">
                  <c:v>186</c:v>
                </c:pt>
                <c:pt idx="5">
                  <c:v>186</c:v>
                </c:pt>
                <c:pt idx="6">
                  <c:v>186</c:v>
                </c:pt>
                <c:pt idx="7">
                  <c:v>186</c:v>
                </c:pt>
                <c:pt idx="8">
                  <c:v>186</c:v>
                </c:pt>
                <c:pt idx="9">
                  <c:v>186</c:v>
                </c:pt>
                <c:pt idx="10">
                  <c:v>186</c:v>
                </c:pt>
                <c:pt idx="11">
                  <c:v>186</c:v>
                </c:pt>
                <c:pt idx="12">
                  <c:v>186</c:v>
                </c:pt>
                <c:pt idx="13">
                  <c:v>186</c:v>
                </c:pt>
                <c:pt idx="14">
                  <c:v>186</c:v>
                </c:pt>
                <c:pt idx="15">
                  <c:v>186</c:v>
                </c:pt>
                <c:pt idx="16">
                  <c:v>186</c:v>
                </c:pt>
                <c:pt idx="17">
                  <c:v>186</c:v>
                </c:pt>
                <c:pt idx="18">
                  <c:v>186</c:v>
                </c:pt>
                <c:pt idx="19">
                  <c:v>186</c:v>
                </c:pt>
                <c:pt idx="20">
                  <c:v>186</c:v>
                </c:pt>
                <c:pt idx="21">
                  <c:v>186</c:v>
                </c:pt>
                <c:pt idx="22">
                  <c:v>186</c:v>
                </c:pt>
                <c:pt idx="23">
                  <c:v>186</c:v>
                </c:pt>
                <c:pt idx="24">
                  <c:v>186</c:v>
                </c:pt>
                <c:pt idx="25">
                  <c:v>186</c:v>
                </c:pt>
                <c:pt idx="26">
                  <c:v>186</c:v>
                </c:pt>
                <c:pt idx="27">
                  <c:v>186</c:v>
                </c:pt>
                <c:pt idx="28">
                  <c:v>186</c:v>
                </c:pt>
                <c:pt idx="29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92-E54C-9916-E692AD4A9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181743"/>
        <c:axId val="1156176943"/>
      </c:lineChart>
      <c:dateAx>
        <c:axId val="1156181743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76943"/>
        <c:crosses val="autoZero"/>
        <c:auto val="1"/>
        <c:lblOffset val="100"/>
        <c:baseTimeUnit val="days"/>
      </c:dateAx>
      <c:valAx>
        <c:axId val="115617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5618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51A425-A575-F645-B160-3B21AB294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780C0-1416-0748-8427-DE46DF81CD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F59AC-EC1B-0544-8935-22615C5BF352}" type="datetimeFigureOut">
              <a:rPr lang="en-US" altLang="en-US"/>
              <a:pPr/>
              <a:t>3/30/26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7E8020-F1A4-0B4F-9F2F-EBDA0248C5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2F9F9B-1CAD-184E-B380-063912184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12C9-9824-CC4B-BA8A-32979F0666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2B73B-26B0-8748-B38C-D8B596B9C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17C9A6-1DCC-394B-85C7-04B48FBC97E6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B6B8476E-D582-B748-BEB4-783EC3E58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7153C8F0-494A-6149-879B-97D7D87C4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Cover page opt 2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2BAB2CE-730C-D742-9420-71A3B46F8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3E8EB8-B143-D241-9A82-BE8EAA7EE4C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E06FEE3-2D52-7D4B-BBD2-ACD5354FA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93445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4AC49B5C-B81E-224B-B420-682418DD8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625475"/>
            <a:ext cx="18878804" cy="7739063"/>
          </a:xfrm>
          <a:prstGeom prst="rect">
            <a:avLst/>
          </a:prstGeo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6695"/>
              </a:spcBef>
              <a:defRPr sz="200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9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11C7D1CE-A14E-7E4E-9C5A-86E567FFCEF9}"/>
              </a:ext>
            </a:extLst>
          </p:cNvPr>
          <p:cNvSpPr>
            <a:spLocks/>
          </p:cNvSpPr>
          <p:nvPr/>
        </p:nvSpPr>
        <p:spPr bwMode="auto">
          <a:xfrm>
            <a:off x="0" y="6911975"/>
            <a:ext cx="20104100" cy="4397375"/>
          </a:xfrm>
          <a:custGeom>
            <a:avLst/>
            <a:gdLst>
              <a:gd name="T0" fmla="*/ 0 w 20104100"/>
              <a:gd name="T1" fmla="*/ 4397137 h 4398009"/>
              <a:gd name="T2" fmla="*/ 20104099 w 20104100"/>
              <a:gd name="T3" fmla="*/ 4397137 h 4398009"/>
              <a:gd name="T4" fmla="*/ 20104099 w 20104100"/>
              <a:gd name="T5" fmla="*/ 0 h 4398009"/>
              <a:gd name="T6" fmla="*/ 0 w 20104100"/>
              <a:gd name="T7" fmla="*/ 0 h 4398009"/>
              <a:gd name="T8" fmla="*/ 0 w 20104100"/>
              <a:gd name="T9" fmla="*/ 4397137 h 4398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4398009">
                <a:moveTo>
                  <a:pt x="0" y="4397771"/>
                </a:moveTo>
                <a:lnTo>
                  <a:pt x="20104099" y="4397771"/>
                </a:lnTo>
                <a:lnTo>
                  <a:pt x="20104099" y="0"/>
                </a:lnTo>
                <a:lnTo>
                  <a:pt x="0" y="0"/>
                </a:lnTo>
                <a:lnTo>
                  <a:pt x="0" y="4397771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6BC53DDA-FF0F-CF44-990A-751E33B5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823192" y="628650"/>
            <a:ext cx="8298178" cy="9093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314583" y="9079992"/>
            <a:ext cx="3191698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963232" y="9083675"/>
            <a:ext cx="3191697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2648" y="7662672"/>
            <a:ext cx="9896602" cy="1015663"/>
          </a:xfrm>
        </p:spPr>
        <p:txBody>
          <a:bodyPr>
            <a:noAutofit/>
          </a:bodyPr>
          <a:lstStyle>
            <a:lvl1pPr marL="0" indent="0">
              <a:lnSpc>
                <a:spcPts val="6600"/>
              </a:lnSpc>
              <a:buFont typeface="Arial" panose="020B0604020202020204" pitchFamily="34" charset="0"/>
              <a:buNone/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9893506" cy="846386"/>
          </a:xfr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1415"/>
              </a:spcBef>
              <a:buFont typeface="Arial" panose="020B0604020202020204" pitchFamily="34" charset="0"/>
              <a:buNone/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9893506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ClrTx/>
              <a:buFont typeface="Arial"/>
              <a:buNone/>
              <a:defRPr sz="2800" baseline="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07767" y="2634412"/>
            <a:ext cx="4798514" cy="3872223"/>
          </a:xfrm>
        </p:spPr>
        <p:txBody>
          <a:bodyPr tIns="18288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9074362"/>
            <a:ext cx="3190930" cy="101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64"/>
              </a:spcBef>
              <a:buFont typeface="Arial" panose="020B0604020202020204" pitchFamily="34" charset="0"/>
              <a:buNone/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5C8C91C8-DECF-484A-BA3D-F8EA4C017E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F3FFB1-13D9-4546-A272-261E975E29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7CC288C-1D84-DC4D-AF69-FF11B1C488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13586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4A1562-43A9-2B4A-9C49-AA4E493A4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B561F0A-29B3-B241-8B5F-EC8202329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953125"/>
            <a:ext cx="188452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0204704" y="6135624"/>
            <a:ext cx="7671816" cy="394106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02352" y="6144768"/>
            <a:ext cx="3193620" cy="3008376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013448" y="3246120"/>
            <a:ext cx="3191256" cy="271576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545335"/>
            <a:ext cx="5103813" cy="441655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14048" y="1545335"/>
            <a:ext cx="6089904" cy="1477328"/>
          </a:xfrm>
        </p:spPr>
        <p:txBody>
          <a:bodyPr tIns="64008">
            <a:noAutofit/>
          </a:bodyPr>
          <a:lstStyle>
            <a:lvl1pPr algn="l">
              <a:lnSpc>
                <a:spcPct val="100000"/>
              </a:lnSpc>
              <a:spcBef>
                <a:spcPts val="492"/>
              </a:spcBef>
              <a:defRPr sz="36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452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2648" y="7562087"/>
            <a:ext cx="2880360" cy="1536192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24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4048" y="3455989"/>
            <a:ext cx="6089904" cy="147732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Lucida Grande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>
              <a:spcAft>
                <a:spcPts val="800"/>
              </a:spcAft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older 6">
            <a:extLst>
              <a:ext uri="{FF2B5EF4-FFF2-40B4-BE49-F238E27FC236}">
                <a16:creationId xmlns:a16="http://schemas.microsoft.com/office/drawing/2014/main" id="{EE1CCA96-FFEE-7B45-9A8D-B913A22990E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0481C2-6D2D-C74B-B402-1FA91C1CF7B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F47276A-6F41-924C-9639-4915CC2BCB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98704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0402E64A-ECB5-0C4A-865C-E5354D43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36700"/>
            <a:ext cx="18888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BED1672-93F6-D64A-A61D-0BD0E6B1D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DEBDF0B6-9605-0A49-B739-A49B768F8AD4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1463675"/>
            <a:ext cx="6724650" cy="328613"/>
            <a:chOff x="6686423" y="1463675"/>
            <a:chExt cx="6724777" cy="3292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1E319-90F8-644A-9FC0-0D0C05A5372F}"/>
                </a:ext>
              </a:extLst>
            </p:cNvPr>
            <p:cNvSpPr/>
            <p:nvPr/>
          </p:nvSpPr>
          <p:spPr>
            <a:xfrm>
              <a:off x="13085757" y="1463675"/>
              <a:ext cx="325443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237614-BAD7-8F49-A183-D364A4E29B44}"/>
                </a:ext>
              </a:extLst>
            </p:cNvPr>
            <p:cNvSpPr/>
            <p:nvPr/>
          </p:nvSpPr>
          <p:spPr>
            <a:xfrm>
              <a:off x="6686423" y="1487533"/>
              <a:ext cx="325444" cy="305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2648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80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18020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423392" y="202996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12648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018020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3423392" y="6053328"/>
            <a:ext cx="6073775" cy="368503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65A1498B-A11D-6D44-8B29-C44791887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FC50B0-753F-224F-966A-A4CDE0D77465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5C327C-C765-2848-A93D-07C070DC75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5555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5567E18-3CE6-0D42-AF55-96F5269D3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7722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299450" y="1020763"/>
            <a:ext cx="9870035" cy="9870035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615553" y="1609343"/>
            <a:ext cx="6769497" cy="808393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9050167-85CD-904A-A28C-82C48B2A2B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E16EE4-F19B-5E48-B06E-335500D5B83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F1609E-1D2E-2544-B72E-F9FC0B7B6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6150" y="10074275"/>
            <a:ext cx="5168900" cy="6111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7331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147B807-0B84-E141-BF82-F857774308A3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27B8FE59-70D5-C645-A89D-DB49BD57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7386114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595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217150" y="1631949"/>
            <a:ext cx="7683500" cy="72231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740105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9C5F08E-AECB-F640-A35F-93A20C815E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9C8311-6492-6A45-AFB1-8A5FB250FB0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DA42F-F176-0940-B753-2C568054C2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150" y="10348913"/>
            <a:ext cx="5797550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24337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3" y="1609344"/>
            <a:ext cx="7382287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7382130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7" y="3670300"/>
            <a:ext cx="7397217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9827B3-C778-524D-8242-CDA354E7F8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348913"/>
            <a:ext cx="5789613" cy="336550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897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AES Internal [3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BE4E05D-CDCE-624B-B557-EC89280E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2759075"/>
            <a:ext cx="6086602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2759075"/>
            <a:ext cx="6096000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14247" y="2759075"/>
            <a:ext cx="6086603" cy="796296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95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4059936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3404850" y="4054475"/>
            <a:ext cx="6086603" cy="58372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034EA6E-E220-FF45-ACBC-F5FE1BE01A1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571638-B9B7-2E42-BAB6-D472FF6909F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170E69-1A93-FB4D-9262-1E249987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8582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AES Internal [3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7A434F8-3BE9-2A4A-8C7E-3FBF6981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8678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6656832"/>
            <a:ext cx="6086602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6656832"/>
            <a:ext cx="6096000" cy="1024896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040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3404850" y="1616075"/>
            <a:ext cx="60960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008748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3404850" y="8093075"/>
            <a:ext cx="6086603" cy="22613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Holder 6">
            <a:extLst>
              <a:ext uri="{FF2B5EF4-FFF2-40B4-BE49-F238E27FC236}">
                <a16:creationId xmlns:a16="http://schemas.microsoft.com/office/drawing/2014/main" id="{3841B631-DE3A-054C-BEB3-1EC62C2722E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727C78-938D-224D-96B9-CA949CEA4A4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E81E952-3750-AF46-9E5E-7A71D721F4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906831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ES Internal [4 Column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0F2D4D9A-7ED1-CF42-93AA-1F994AF3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74883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5303520"/>
            <a:ext cx="4486402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1719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11401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05982" y="5303520"/>
            <a:ext cx="4486401" cy="855619"/>
          </a:xfrm>
        </p:spPr>
        <p:txBody>
          <a:bodyPr tIns="9144">
            <a:noAutofit/>
          </a:bodyPr>
          <a:lstStyle>
            <a:lvl1pPr marL="0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032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4038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2044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5005050" y="1616075"/>
            <a:ext cx="4482608" cy="3262904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04450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15005049" y="6569075"/>
            <a:ext cx="4495800" cy="3581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Holder 6">
            <a:extLst>
              <a:ext uri="{FF2B5EF4-FFF2-40B4-BE49-F238E27FC236}">
                <a16:creationId xmlns:a16="http://schemas.microsoft.com/office/drawing/2014/main" id="{4D0C2D1C-762F-E64A-9B16-8A22CF3C5C3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88446B-2E4C-C74E-9626-F961551B182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37D1571-BC30-3B41-9A83-6496F9E510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31656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AES Internal [4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8224A641-2BB8-7B47-AC99-0F8CB7D5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10217150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/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8" y="1609344"/>
            <a:ext cx="4486402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0217151" y="1609344"/>
            <a:ext cx="4449825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5005050" y="1609344"/>
            <a:ext cx="4489958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449824" y="1609344"/>
            <a:ext cx="4449826" cy="1702004"/>
          </a:xfrm>
        </p:spPr>
        <p:txBody>
          <a:bodyPr tIns="9144">
            <a:noAutofit/>
          </a:bodyPr>
          <a:lstStyle>
            <a:lvl1pPr marL="9144">
              <a:lnSpc>
                <a:spcPts val="6600"/>
              </a:lnSpc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5449824" y="6719801"/>
            <a:ext cx="4449826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612648" y="6719801"/>
            <a:ext cx="4486402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15005050" y="6719801"/>
            <a:ext cx="4489958" cy="3611880"/>
          </a:xfrm>
        </p:spPr>
        <p:txBody>
          <a:bodyPr>
            <a:noAutofit/>
          </a:bodyPr>
          <a:lstStyle>
            <a:lvl1pPr marL="731520" indent="-731520"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spcBef>
                <a:spcPts val="0"/>
              </a:spcBef>
              <a:spcAft>
                <a:spcPts val="800"/>
              </a:spcAft>
              <a:buFont typeface="System Font Regular"/>
              <a:buNone/>
              <a:defRPr sz="24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0">
              <a:spcBef>
                <a:spcPts val="800"/>
              </a:spcBef>
              <a:spcAft>
                <a:spcPts val="800"/>
              </a:spcAft>
              <a:buFont typeface="System Font Regular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603251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54038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0204450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15005049" y="3673475"/>
            <a:ext cx="4495800" cy="24384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1FE7E869-D391-4942-8A29-25354FE41D10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198038-C52C-8B40-9EFE-829079A269E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24F0BE-BF87-9345-BE27-820B6901D9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51954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343C2C62-06BE-7146-AD66-48D6656A9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4CA5C98-84D1-A54A-B965-22CCBCD47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90863"/>
            <a:ext cx="189372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404848" y="630936"/>
            <a:ext cx="4454527" cy="246888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203704" y="3282696"/>
            <a:ext cx="7991856" cy="737920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236072" y="7952379"/>
            <a:ext cx="8315650" cy="630942"/>
          </a:xfrm>
        </p:spPr>
        <p:txBody>
          <a:bodyPr>
            <a:noAutofit/>
          </a:bodyPr>
          <a:lstStyle>
            <a:lvl1pPr marL="0">
              <a:spcBef>
                <a:spcPts val="6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44725" y="1156871"/>
            <a:ext cx="7950834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36072" y="4425182"/>
            <a:ext cx="8264778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B295A4C-AB9B-CD49-BF80-245706D860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298B24-860E-3B4A-B2C4-91208C1AA63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77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.2  Image 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BD665E-F991-4AAF-9D6E-F4FAA7CD97C8}"/>
              </a:ext>
            </a:extLst>
          </p:cNvPr>
          <p:cNvGrpSpPr/>
          <p:nvPr userDrawn="1"/>
        </p:nvGrpSpPr>
        <p:grpSpPr>
          <a:xfrm>
            <a:off x="612775" y="1808163"/>
            <a:ext cx="18888075" cy="328613"/>
            <a:chOff x="612775" y="1463675"/>
            <a:chExt cx="18888075" cy="328613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536700"/>
              <a:ext cx="18888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6686550" y="1463675"/>
              <a:ext cx="6724650" cy="328613"/>
              <a:chOff x="6686423" y="1463675"/>
              <a:chExt cx="6724777" cy="3292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3085757" y="1463675"/>
                <a:ext cx="325443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686423" y="1487533"/>
                <a:ext cx="325444" cy="30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72645D3C-945F-7947-B2DC-272EF346B3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5259" y="2314131"/>
            <a:ext cx="6036536" cy="3685032"/>
          </a:xfrm>
        </p:spPr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4017C0DA-291E-6847-8F5C-EDF95F988B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57964" y="2314131"/>
            <a:ext cx="6036536" cy="3685032"/>
          </a:xfrm>
        </p:spPr>
      </p:sp>
      <p:sp>
        <p:nvSpPr>
          <p:cNvPr id="37" name="Slide Number Placeholder 8">
            <a:extLst>
              <a:ext uri="{FF2B5EF4-FFF2-40B4-BE49-F238E27FC236}">
                <a16:creationId xmlns:a16="http://schemas.microsoft.com/office/drawing/2014/main" id="{72C16AC1-053F-6944-BAB2-1034576AAE4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12D25F-36EA-1846-9121-94D6AEC622F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8" name="Picture Placeholder 1">
            <a:extLst>
              <a:ext uri="{FF2B5EF4-FFF2-40B4-BE49-F238E27FC236}">
                <a16:creationId xmlns:a16="http://schemas.microsoft.com/office/drawing/2014/main" id="{6C68B3C1-5B96-E649-8956-E9F17A7B0B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2314131"/>
            <a:ext cx="6036536" cy="3685032"/>
          </a:xfrm>
        </p:spPr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830AE5A-3C00-7D4F-A226-49CA4C4B6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2648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7CA4596-F8E8-F143-989A-4CFF48AC43E0}"/>
              </a:ext>
            </a:extLst>
          </p:cNvPr>
          <p:cNvSpPr txBox="1">
            <a:spLocks/>
          </p:cNvSpPr>
          <p:nvPr userDrawn="1"/>
        </p:nvSpPr>
        <p:spPr>
          <a:xfrm>
            <a:off x="612647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5A259C9-8A66-A144-9BF6-921FDA07BF9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055259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A1F3EB49-7000-A042-9157-49FAFF5A22FF}"/>
              </a:ext>
            </a:extLst>
          </p:cNvPr>
          <p:cNvSpPr txBox="1">
            <a:spLocks/>
          </p:cNvSpPr>
          <p:nvPr userDrawn="1"/>
        </p:nvSpPr>
        <p:spPr>
          <a:xfrm>
            <a:off x="7055258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39616AF-8942-0343-98C5-C7A8E732246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404852" y="6405452"/>
            <a:ext cx="6086602" cy="102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144" rIns="0" bIns="0" numCol="1" anchor="t" anchorCtr="0" compatLnSpc="1">
            <a:prstTxWarp prst="textNoShape">
              <a:avLst/>
            </a:prstTxWarp>
            <a:noAutofit/>
          </a:bodyPr>
          <a:lstStyle>
            <a:lvl1pPr marL="9144" algn="l" rtl="0" eaLnBrk="1" fontAlgn="base" hangingPunct="1">
              <a:lnSpc>
                <a:spcPts val="6600"/>
              </a:lnSpc>
              <a:spcBef>
                <a:spcPts val="0"/>
              </a:spcBef>
              <a:spcAft>
                <a:spcPct val="0"/>
              </a:spcAft>
              <a:defRPr sz="70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Title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1C4B6BB-8A36-6240-918A-C0FCD7806204}"/>
              </a:ext>
            </a:extLst>
          </p:cNvPr>
          <p:cNvSpPr txBox="1">
            <a:spLocks/>
          </p:cNvSpPr>
          <p:nvPr userDrawn="1"/>
        </p:nvSpPr>
        <p:spPr>
          <a:xfrm>
            <a:off x="13404851" y="7841695"/>
            <a:ext cx="6086603" cy="210797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ts val="0"/>
              </a:spcBef>
              <a:spcAft>
                <a:spcPts val="80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57200" indent="-457200" algn="l" rtl="0" eaLnBrk="1" fontAlgn="base" hangingPunct="1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804672" indent="-342900" algn="l" rtl="0" eaLnBrk="1" fontAlgn="base" hangingPunct="1">
              <a:spcBef>
                <a:spcPct val="20000"/>
              </a:spcBef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kern="0" dirty="0"/>
              <a:t>Click to edit Master text styles</a:t>
            </a:r>
          </a:p>
          <a:p>
            <a:pPr lvl="1"/>
            <a:r>
              <a:rPr lang="en-US" sz="3000" kern="0" dirty="0"/>
              <a:t>Second level</a:t>
            </a:r>
          </a:p>
          <a:p>
            <a:pPr lvl="2"/>
            <a:r>
              <a:rPr lang="en-US" sz="3000" kern="0" dirty="0"/>
              <a:t>Third level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B753494E-89E1-1048-A00D-457FF3590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5" y="502919"/>
            <a:ext cx="18881725" cy="1113155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72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E0747E4-B019-C84B-89B9-97BF4D59DD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7814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ES Internal [6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B17C348-73EC-E248-8EE3-49C3496E9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13404850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647" y="155448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004049" y="155448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3404850" y="155448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12647" y="6217920"/>
            <a:ext cx="6086601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7004049" y="6217920"/>
            <a:ext cx="6095999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13404850" y="6217920"/>
            <a:ext cx="6090158" cy="987963"/>
          </a:xfrm>
        </p:spPr>
        <p:txBody>
          <a:bodyPr tIns="64008">
            <a:noAutofit/>
          </a:bodyPr>
          <a:lstStyle>
            <a:lvl1pPr marL="0">
              <a:lnSpc>
                <a:spcPct val="100000"/>
              </a:lnSpc>
              <a:spcBef>
                <a:spcPts val="50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2647" y="2993137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08748" y="2987676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13395453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603250" y="7635875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6999351" y="7630414"/>
            <a:ext cx="6091302" cy="2667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672" indent="-342900">
              <a:spcAft>
                <a:spcPts val="80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5D67D1AD-0A76-5741-AFCC-4CD914317D4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63475F-3714-F149-B016-3D210086E0E7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AF987F2-663B-4247-B417-0204866E3FE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729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9">
            <a:extLst>
              <a:ext uri="{FF2B5EF4-FFF2-40B4-BE49-F238E27FC236}">
                <a16:creationId xmlns:a16="http://schemas.microsoft.com/office/drawing/2014/main" id="{B808263A-A31A-7B4C-BE97-A971872B61EA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A2AE5C88-A740-8944-8B79-66274D994CC4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4273617D-A228-AE4C-8A27-9CCDC74924F6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7C073446-7FF6-324A-AB17-5F303AC79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57913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4"/>
            <a:ext cx="2563813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210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8846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4"/>
            <a:ext cx="2575306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034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6042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5005050" y="23018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2034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6042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005050" y="6569075"/>
            <a:ext cx="2895600" cy="2895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Holder 6">
            <a:extLst>
              <a:ext uri="{FF2B5EF4-FFF2-40B4-BE49-F238E27FC236}">
                <a16:creationId xmlns:a16="http://schemas.microsoft.com/office/drawing/2014/main" id="{EF98276B-7059-8A48-A335-2B3130E26E3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EDF5FF-0E9B-7F4F-88BF-5F6613618A4D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EA31177-A038-1B47-9F06-1DC1B0762B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845033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AES Internal [6 Grid 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0D76F08-1810-C941-A1A3-CD593D0E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9356" y="1837944"/>
            <a:ext cx="2563812" cy="66941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370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37806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037806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31503" y="6062472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31503" y="1837944"/>
            <a:ext cx="2563812" cy="682238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B1935E77-1EF1-114C-9CD6-697C2B5C529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299814-D073-2141-BC9B-F43D4FE7FB3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FD7EC3-C46B-8F43-81AD-DFBF12E30F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80941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AES Internal [6 Gri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9C4AA776-41E6-7342-AD3B-076535B2CA24}"/>
              </a:ext>
            </a:extLst>
          </p:cNvPr>
          <p:cNvSpPr>
            <a:spLocks/>
          </p:cNvSpPr>
          <p:nvPr/>
        </p:nvSpPr>
        <p:spPr bwMode="auto">
          <a:xfrm>
            <a:off x="6919913" y="5807075"/>
            <a:ext cx="6272212" cy="4216400"/>
          </a:xfrm>
          <a:custGeom>
            <a:avLst/>
            <a:gdLst>
              <a:gd name="T0" fmla="*/ 0 w 6272530"/>
              <a:gd name="T1" fmla="*/ 4216106 h 4217034"/>
              <a:gd name="T2" fmla="*/ 6271742 w 6272530"/>
              <a:gd name="T3" fmla="*/ 4216106 h 4217034"/>
              <a:gd name="T4" fmla="*/ 6271742 w 6272530"/>
              <a:gd name="T5" fmla="*/ 0 h 4217034"/>
              <a:gd name="T6" fmla="*/ 0 w 6272530"/>
              <a:gd name="T7" fmla="*/ 0 h 4217034"/>
              <a:gd name="T8" fmla="*/ 0 w 6272530"/>
              <a:gd name="T9" fmla="*/ 4216106 h 4217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4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6CB56901-56C1-A548-B710-C5A99903BA39}"/>
              </a:ext>
            </a:extLst>
          </p:cNvPr>
          <p:cNvSpPr/>
          <p:nvPr/>
        </p:nvSpPr>
        <p:spPr>
          <a:xfrm>
            <a:off x="612775" y="1619250"/>
            <a:ext cx="6272213" cy="4216400"/>
          </a:xfrm>
          <a:custGeom>
            <a:avLst/>
            <a:gdLst/>
            <a:ahLst/>
            <a:cxnLst/>
            <a:rect l="l" t="t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pc="-10">
              <a:latin typeface="+mn-lt"/>
              <a:ea typeface="+mn-e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76B89FD-5C40-6148-A3BA-25C22ED23F17}"/>
              </a:ext>
            </a:extLst>
          </p:cNvPr>
          <p:cNvSpPr>
            <a:spLocks/>
          </p:cNvSpPr>
          <p:nvPr/>
        </p:nvSpPr>
        <p:spPr bwMode="auto">
          <a:xfrm>
            <a:off x="13198475" y="1619250"/>
            <a:ext cx="6272213" cy="4216400"/>
          </a:xfrm>
          <a:custGeom>
            <a:avLst/>
            <a:gdLst>
              <a:gd name="T0" fmla="*/ 0 w 6272530"/>
              <a:gd name="T1" fmla="*/ 4216105 h 4217035"/>
              <a:gd name="T2" fmla="*/ 6271743 w 6272530"/>
              <a:gd name="T3" fmla="*/ 4216105 h 4217035"/>
              <a:gd name="T4" fmla="*/ 6271743 w 6272530"/>
              <a:gd name="T5" fmla="*/ 0 h 4217035"/>
              <a:gd name="T6" fmla="*/ 0 w 6272530"/>
              <a:gd name="T7" fmla="*/ 0 h 4217035"/>
              <a:gd name="T8" fmla="*/ 0 w 6272530"/>
              <a:gd name="T9" fmla="*/ 4216105 h 4217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2530" h="4217035">
                <a:moveTo>
                  <a:pt x="0" y="4216740"/>
                </a:moveTo>
                <a:lnTo>
                  <a:pt x="6272060" y="4216740"/>
                </a:lnTo>
                <a:lnTo>
                  <a:pt x="6272060" y="0"/>
                </a:lnTo>
                <a:lnTo>
                  <a:pt x="0" y="0"/>
                </a:lnTo>
                <a:lnTo>
                  <a:pt x="0" y="42167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DF058513-D7EB-724D-A36C-2368FBC9A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3633450" y="2171745"/>
            <a:ext cx="5611622" cy="2794611"/>
          </a:xfrm>
        </p:spPr>
        <p:txBody>
          <a:bodyPr tIns="9144"/>
          <a:lstStyle>
            <a:lvl1pPr marL="9144" algn="l">
              <a:lnSpc>
                <a:spcPct val="100000"/>
              </a:lnSpc>
              <a:defRPr sz="14400" kern="1200" spc="-1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7223760" y="6839159"/>
            <a:ext cx="5571490" cy="2777916"/>
          </a:xfrm>
        </p:spPr>
        <p:txBody>
          <a:bodyPr tIns="9144">
            <a:noAutofit/>
          </a:bodyPr>
          <a:lstStyle>
            <a:lvl1pPr marL="9144">
              <a:lnSpc>
                <a:spcPts val="9980"/>
              </a:lnSpc>
              <a:defRPr sz="7200" kern="1200" spc="-1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5037" y="1837943"/>
            <a:ext cx="2563813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32688" y="6062472"/>
            <a:ext cx="2568564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23760" y="1837944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23760" y="6062472"/>
            <a:ext cx="2523490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3496544" y="6062472"/>
            <a:ext cx="2564078" cy="520655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496544" y="1837945"/>
            <a:ext cx="2564078" cy="520654"/>
          </a:xfrm>
        </p:spPr>
        <p:txBody>
          <a:bodyPr>
            <a:noAutofit/>
          </a:bodyPr>
          <a:lstStyle>
            <a:lvl1pPr marL="9144">
              <a:lnSpc>
                <a:spcPct val="100000"/>
              </a:lnSpc>
              <a:spcBef>
                <a:spcPts val="100"/>
              </a:spcBef>
              <a:defRPr sz="2400" kern="12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Holder 6">
            <a:extLst>
              <a:ext uri="{FF2B5EF4-FFF2-40B4-BE49-F238E27FC236}">
                <a16:creationId xmlns:a16="http://schemas.microsoft.com/office/drawing/2014/main" id="{43D9B309-1FE3-2E40-AE81-4FE0EC6341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E719A4-FA06-334B-AE7F-AFC47F646A69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A4DD7AF-D235-3342-9CCA-15AC3698B8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41913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5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7809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7" y="268007"/>
            <a:ext cx="18823655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368AFC-FE9F-D847-9A28-AC25DAA72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1F94AB6-8040-4DD9-A994-8783947F51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8101" y="2171011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D80CE05-C840-4B45-A321-33A0C8BE7B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8" y="4473274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DA918964-0649-474D-A42E-64762CA22E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629" y="5143199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BA814C1D-6211-43E3-8BCD-64A3310F58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2089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438EF992-94AA-4A95-85B7-600197E61F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6636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4057C646-8415-4399-BDA3-D2C4C01063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0617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E12A60F8-F272-40B5-8BBA-07EA502BD6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6635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316020D7-D346-413B-BC40-13FE5A027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1182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C855F204-B2C4-4E15-9F73-DC284C312D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55163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5" name="Picture Placeholder 29">
            <a:extLst>
              <a:ext uri="{FF2B5EF4-FFF2-40B4-BE49-F238E27FC236}">
                <a16:creationId xmlns:a16="http://schemas.microsoft.com/office/drawing/2014/main" id="{DA7CBF84-5BE3-4FA8-9181-DBAC8FEA3D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869744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9DDCE252-555C-403E-AE0B-977ADFF57A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24291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3BC35A1E-2259-489A-861B-8E49F4CA47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48272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9" name="Picture Placeholder 29">
            <a:extLst>
              <a:ext uri="{FF2B5EF4-FFF2-40B4-BE49-F238E27FC236}">
                <a16:creationId xmlns:a16="http://schemas.microsoft.com/office/drawing/2014/main" id="{D6FCFBB0-55E7-4804-9427-1723F57B8A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695631" y="2185556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9876B448-B798-4583-AB10-BEC7B8E085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150178" y="4487819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3743A1DC-7151-4F9E-B034-08340CC9DF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174159" y="5157744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2" name="Picture Placeholder 29">
            <a:extLst>
              <a:ext uri="{FF2B5EF4-FFF2-40B4-BE49-F238E27FC236}">
                <a16:creationId xmlns:a16="http://schemas.microsoft.com/office/drawing/2014/main" id="{56F66CA6-8E49-44ED-A359-ABFC307C9F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158101" y="6167167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257680FC-C748-47F9-8B53-C6A618AF5C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648" y="8469430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2C89DDE4-76B2-404F-ADC8-CA34167F5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629" y="9139355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5" name="Picture Placeholder 29">
            <a:extLst>
              <a:ext uri="{FF2B5EF4-FFF2-40B4-BE49-F238E27FC236}">
                <a16:creationId xmlns:a16="http://schemas.microsoft.com/office/drawing/2014/main" id="{C26DACF4-299D-4794-802B-0F4CA1BFE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62089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2A17982C-5817-4204-8047-3BD2EF3A6C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16636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24B4060D-4AC2-45A4-A828-20D830D740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0617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58" name="Picture Placeholder 29">
            <a:extLst>
              <a:ext uri="{FF2B5EF4-FFF2-40B4-BE49-F238E27FC236}">
                <a16:creationId xmlns:a16="http://schemas.microsoft.com/office/drawing/2014/main" id="{094A2483-95D4-42B8-B90B-2B741E0FEA2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976635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A8228FF0-A554-43FB-B098-253090F918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31182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64543487-EF0E-4BD9-9EA1-9D02E6A044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55163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1" name="Picture Placeholder 29">
            <a:extLst>
              <a:ext uri="{FF2B5EF4-FFF2-40B4-BE49-F238E27FC236}">
                <a16:creationId xmlns:a16="http://schemas.microsoft.com/office/drawing/2014/main" id="{3BFED45D-BD9A-4720-904F-6972788C2B9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2869744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88C2B752-0519-4065-B701-E8B8C59854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24291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A6CCC71B-C56F-432C-A01C-984FEB6533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48272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64" name="Picture Placeholder 29">
            <a:extLst>
              <a:ext uri="{FF2B5EF4-FFF2-40B4-BE49-F238E27FC236}">
                <a16:creationId xmlns:a16="http://schemas.microsoft.com/office/drawing/2014/main" id="{93674F5D-3CFB-4303-99D8-2EF51525276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6695631" y="6181712"/>
            <a:ext cx="2209800" cy="2209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0019299E-A537-48E4-8095-01F52E40EC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150178" y="8483975"/>
            <a:ext cx="3286125" cy="669925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Person</a:t>
            </a:r>
            <a:endParaRPr lang="es-MX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F76E1069-A03C-427C-8DCF-2F12A5378D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174159" y="9153900"/>
            <a:ext cx="3286125" cy="5937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Title</a:t>
            </a:r>
            <a:endParaRPr lang="es-MX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E016CA0-61D9-FC4C-A2A4-DD3C56FED0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1703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1E52FE7-22DD-564F-8387-36C650F26E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70562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746C018-BD35-8A4C-9B80-5D2B5503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91346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91346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6098BE1C-8C29-374E-A40D-86FBE9B445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C3DAC1-5F26-9F46-8292-9737C6AD2170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540272-0A3E-DE42-BD54-EBA88C3C3A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0882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Tit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FCF63C48-F5D2-CA4B-ADF0-07F8778FC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1888172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E87FF05E-9C77-9F4A-8239-C982344B1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4B6E85-3FF2-5C48-B078-80E9A203431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123298-EF11-D443-936C-052A764543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289101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CFFED73E-F3C5-764C-BE91-8027CC46E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B789805F-E978-7B4A-AE98-DEB9B34A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72430E-36EE-6142-A3F0-5D895512D3CB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22E07F-756D-624A-B3F1-006F7A91B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2009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64BD89B-98D7-0843-9278-BDF1B94C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B8A2F9-4DA2-E94B-B2A4-4E0E408117CD}"/>
              </a:ext>
            </a:extLst>
          </p:cNvPr>
          <p:cNvSpPr/>
          <p:nvPr/>
        </p:nvSpPr>
        <p:spPr>
          <a:xfrm>
            <a:off x="612648" y="5788152"/>
            <a:ext cx="18888202" cy="192456"/>
          </a:xfrm>
          <a:prstGeom prst="rect">
            <a:avLst/>
          </a:prstGeom>
          <a:gradFill flip="none" rotWithShape="1">
            <a:gsLst>
              <a:gs pos="100000">
                <a:srgbClr val="3250FC"/>
              </a:gs>
              <a:gs pos="70000">
                <a:srgbClr val="9E70FF"/>
              </a:gs>
              <a:gs pos="34000">
                <a:srgbClr val="2ACEEB"/>
              </a:gs>
              <a:gs pos="0">
                <a:srgbClr val="2CBF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805922" y="1536192"/>
            <a:ext cx="6073114" cy="425196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5980176"/>
            <a:ext cx="11805922" cy="5330952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2848" y="1433165"/>
            <a:ext cx="6696202" cy="3247043"/>
          </a:xfrm>
          <a:prstGeom prst="rect">
            <a:avLst/>
          </a:prstGeom>
        </p:spPr>
        <p:txBody>
          <a:bodyPr/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76250" y="7114846"/>
            <a:ext cx="4702786" cy="1068804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87A00AF-90FA-444D-A13D-D076E08A56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A1F82D-913E-C94E-8444-A091775D9B2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13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Blank [Gray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4FB28D92-137F-0F44-AA8B-13639C31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CEED1D4B-63A7-F04E-91AE-0F2A19D2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79288-CFC1-F047-AA09-DBD0BEB302FA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962F63-7794-1D4E-8A43-3EB96E6ED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20853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 AES Internal [2 Colum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D4ADA8DC-DF6F-2B47-B01D-63C48DC530E9}"/>
              </a:ext>
            </a:extLst>
          </p:cNvPr>
          <p:cNvSpPr>
            <a:spLocks/>
          </p:cNvSpPr>
          <p:nvPr/>
        </p:nvSpPr>
        <p:spPr bwMode="auto">
          <a:xfrm>
            <a:off x="8615363" y="0"/>
            <a:ext cx="11488737" cy="11309350"/>
          </a:xfrm>
          <a:custGeom>
            <a:avLst/>
            <a:gdLst>
              <a:gd name="T0" fmla="*/ 0 w 11489690"/>
              <a:gd name="T1" fmla="*/ 11309191 h 11308715"/>
              <a:gd name="T2" fmla="*/ 11488225 w 11489690"/>
              <a:gd name="T3" fmla="*/ 11309191 h 11308715"/>
              <a:gd name="T4" fmla="*/ 11488225 w 11489690"/>
              <a:gd name="T5" fmla="*/ 0 h 11308715"/>
              <a:gd name="T6" fmla="*/ 0 w 11489690"/>
              <a:gd name="T7" fmla="*/ 0 h 11308715"/>
              <a:gd name="T8" fmla="*/ 0 w 11489690"/>
              <a:gd name="T9" fmla="*/ 11309191 h 11308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89690" h="11308715">
                <a:moveTo>
                  <a:pt x="0" y="11308556"/>
                </a:moveTo>
                <a:lnTo>
                  <a:pt x="11489178" y="11308556"/>
                </a:lnTo>
                <a:lnTo>
                  <a:pt x="11489178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5DD97DB8-BB30-9845-B59D-CD03D07B5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5554" y="1609344"/>
            <a:ext cx="608369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3567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0213315" y="3670300"/>
            <a:ext cx="7687335" cy="6689852"/>
          </a:xfrm>
        </p:spPr>
        <p:txBody>
          <a:bodyPr>
            <a:normAutofit/>
          </a:bodyPr>
          <a:lstStyle>
            <a:lvl1pPr marL="731520" indent="-73152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74420" indent="-342900">
              <a:spcBef>
                <a:spcPts val="80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54480" indent="-36576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096000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4210629-E74A-6347-B2A2-DB0EA6BFE82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D3D1B7-505F-DF4F-A8F3-49A449592534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56EEC6-6842-E84B-97B3-B7B503883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5789613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59709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8 AES Internal [Cha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997E57EF-9199-1548-B80D-22B05697E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18050002" cy="1692771"/>
          </a:xfrm>
        </p:spPr>
        <p:txBody>
          <a:bodyPr/>
          <a:lstStyle>
            <a:lvl1pPr algn="l">
              <a:lnSpc>
                <a:spcPts val="6600"/>
              </a:lnSpc>
              <a:spcBef>
                <a:spcPts val="0"/>
              </a:spcBef>
              <a:defRPr sz="7000" kern="1200" spc="-1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086475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5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585450" y="3673475"/>
            <a:ext cx="81440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F4D20BAC-CCF5-5D47-888D-B2DE457F81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42FB10-F109-1146-8A3F-31475A5B8F6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E05ED92-06B8-344F-BBFD-997C48A13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306206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.3 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wheel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F687C3-F1DB-4546-88CA-71C709E706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587AF2C-0726-40CF-9EEA-145D962085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16994" y="2906833"/>
            <a:ext cx="8974170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4FBB0C-2597-4961-BF0E-BE6360AFBD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16994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4B07EE-4B93-4699-BF73-43D29FA5BB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258842" y="8785432"/>
            <a:ext cx="4332322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389A6EC0-836E-4312-8884-833D039AC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92354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18E83024-DB76-40CE-B7E4-FCC167CCA3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2354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D8B11FE-65D7-448C-9692-7A7842AD3B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521" y="2991325"/>
            <a:ext cx="9013924" cy="5320759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5DCD499-75C9-4C26-8C33-A7FAE2E89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665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Phone and email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6D3D3D5-3464-4979-B0DE-5768C85619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513" y="8838092"/>
            <a:ext cx="4335637" cy="101675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Lucida Grande"/>
              <a:buChar char="●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Social media, physical address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6420EEF-1F76-4033-AB3D-90DDA3B958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3665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E574AA54-0C2A-4469-BBA8-85F6DBA63F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403321" y="1605703"/>
            <a:ext cx="7226296" cy="77283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 err="1"/>
              <a:t>Title</a:t>
            </a:r>
            <a:r>
              <a:rPr lang="es-MX" dirty="0"/>
              <a:t> / Tag</a:t>
            </a:r>
          </a:p>
        </p:txBody>
      </p:sp>
      <p:sp>
        <p:nvSpPr>
          <p:cNvPr id="30" name="Marcador de texto 23">
            <a:extLst>
              <a:ext uri="{FF2B5EF4-FFF2-40B4-BE49-F238E27FC236}">
                <a16:creationId xmlns:a16="http://schemas.microsoft.com/office/drawing/2014/main" id="{27686060-F627-4419-9A31-DDC2C37F97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03321" y="374650"/>
            <a:ext cx="7226296" cy="1230313"/>
          </a:xfrm>
        </p:spPr>
        <p:txBody>
          <a:bodyPr/>
          <a:lstStyle>
            <a:lvl1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 err="1"/>
              <a:t>Name</a:t>
            </a:r>
            <a:endParaRPr lang="es-MX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55EF96D-97B7-4F0A-AE8B-30A7987D4EA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564632" y="607671"/>
            <a:ext cx="1594570" cy="1594570"/>
          </a:xfrm>
          <a:prstGeom prst="flowChartConnector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Insert headshot of picture of the person</a:t>
            </a:r>
          </a:p>
        </p:txBody>
      </p:sp>
    </p:spTree>
    <p:extLst>
      <p:ext uri="{BB962C8B-B14F-4D97-AF65-F5344CB8AC3E}">
        <p14:creationId xmlns:p14="http://schemas.microsoft.com/office/powerpoint/2010/main" val="261509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A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51DDE8B-F12F-544F-8202-8EDBDDE3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950" y="9702800"/>
            <a:ext cx="25511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lder 6">
            <a:extLst>
              <a:ext uri="{FF2B5EF4-FFF2-40B4-BE49-F238E27FC236}">
                <a16:creationId xmlns:a16="http://schemas.microsoft.com/office/drawing/2014/main" id="{98BDC379-FB56-1B4C-85A1-49CC46E89D3D}"/>
              </a:ext>
            </a:extLst>
          </p:cNvPr>
          <p:cNvSpPr txBox="1">
            <a:spLocks/>
          </p:cNvSpPr>
          <p:nvPr/>
        </p:nvSpPr>
        <p:spPr>
          <a:xfrm>
            <a:off x="19216688" y="630238"/>
            <a:ext cx="284162" cy="1539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332337B-3414-F340-8A76-EB308A9C5B6C}" type="slidenum">
              <a:rPr lang="en-US" altLang="en-US" sz="1000" b="1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‹Nº›</a:t>
            </a:fld>
            <a:endParaRPr lang="en-US" alt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812824" y="5216666"/>
            <a:ext cx="7688026" cy="409560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spcBef>
                <a:spcPts val="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5840" indent="-457200">
              <a:spcAft>
                <a:spcPts val="800"/>
              </a:spcAft>
              <a:buFont typeface="Arial"/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12824" y="2779776"/>
            <a:ext cx="7688026" cy="21031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5080" algn="l">
              <a:lnSpc>
                <a:spcPts val="824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612648"/>
            <a:ext cx="10204450" cy="1004582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1804650" y="1258888"/>
            <a:ext cx="1219200" cy="12192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84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5E18BAB0-F3C1-D84C-B08D-ACAF32C5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FB65D0E6-AB2B-1C4B-B3FB-E7C78137D49E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D33BEF19-2E4F-114D-B4A2-2EF3F0EE796C}"/>
              </a:ext>
            </a:extLst>
          </p:cNvPr>
          <p:cNvSpPr>
            <a:spLocks/>
          </p:cNvSpPr>
          <p:nvPr/>
        </p:nvSpPr>
        <p:spPr bwMode="auto">
          <a:xfrm>
            <a:off x="18896013" y="10537825"/>
            <a:ext cx="58737" cy="0"/>
          </a:xfrm>
          <a:custGeom>
            <a:avLst/>
            <a:gdLst>
              <a:gd name="T0" fmla="*/ 58586 w 59690"/>
              <a:gd name="T1" fmla="*/ 0 w 59690"/>
              <a:gd name="T2" fmla="*/ 58586 w 5969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59690">
                <a:moveTo>
                  <a:pt x="59537" y="0"/>
                </a:moveTo>
                <a:lnTo>
                  <a:pt x="0" y="0"/>
                </a:lnTo>
                <a:lnTo>
                  <a:pt x="59537" y="0"/>
                </a:lnTo>
                <a:close/>
              </a:path>
            </a:pathLst>
          </a:custGeom>
          <a:solidFill>
            <a:srgbClr val="847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648" y="3401568"/>
            <a:ext cx="18882360" cy="6801862"/>
          </a:xfrm>
        </p:spPr>
        <p:txBody>
          <a:bodyPr/>
          <a:lstStyle>
            <a:lvl1pPr marL="0" marR="5080">
              <a:lnSpc>
                <a:spcPts val="8620"/>
              </a:lnSpc>
              <a:spcBef>
                <a:spcPts val="0"/>
              </a:spcBef>
              <a:defRPr sz="7200" kern="1200" spc="-1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612648" y="694944"/>
            <a:ext cx="18878804" cy="221599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Header Copy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898A10A-2898-1045-A54B-276CEF3D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0A92D-4DFF-6A45-9EE7-795EE0271AD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23E482-239F-E94C-B454-0F7845850B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76876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DF0B5CF4-F4D8-E346-9646-05ACD7DFA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B78F6BD-B5CC-904F-8C8E-B5A3A88B9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78088"/>
            <a:ext cx="188452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950976"/>
            <a:ext cx="17288002" cy="110799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7200" b="0" i="0" kern="1200" spc="-1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3095641"/>
            <a:ext cx="18888202" cy="6081713"/>
          </a:xfrm>
        </p:spPr>
        <p:txBody>
          <a:bodyPr t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593940E8-723B-1C4E-A6C8-6714D47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02D98C-76AD-7348-B2FB-E43B05BD2DCF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10A6F2B-7906-AC42-84D6-D2CE2106B0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6011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94C951AA-9F6D-1440-985B-222C56784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2648" y="701676"/>
            <a:ext cx="17288002" cy="9639300"/>
          </a:xfrm>
        </p:spPr>
        <p:txBody>
          <a:bodyPr tIns="411480">
            <a:normAutofit/>
          </a:bodyPr>
          <a:lstStyle>
            <a:lvl1pPr marL="12700" marR="5080" indent="1835785" defTabSz="914400" eaLnBrk="1" fontAlgn="auto" latinLnBrk="0" hangingPunct="1">
              <a:lnSpc>
                <a:spcPct val="100000"/>
              </a:lnSpc>
              <a:spcBef>
                <a:spcPts val="322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kern="1200" spc="-1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5650">
                <a:latin typeface="Arial" charset="0"/>
                <a:ea typeface="Arial" charset="0"/>
                <a:cs typeface="Arial" charset="0"/>
              </a:defRPr>
            </a:lvl2pPr>
            <a:lvl3pPr>
              <a:defRPr sz="15650">
                <a:latin typeface="Arial" charset="0"/>
                <a:ea typeface="Arial" charset="0"/>
                <a:cs typeface="Arial" charset="0"/>
              </a:defRPr>
            </a:lvl3pPr>
            <a:lvl4pPr>
              <a:defRPr sz="15650">
                <a:latin typeface="Arial" charset="0"/>
                <a:ea typeface="Arial" charset="0"/>
                <a:cs typeface="Arial" charset="0"/>
              </a:defRPr>
            </a:lvl4pPr>
            <a:lvl5pPr>
              <a:defRPr sz="156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44D7F434-02C9-CA43-BF8D-9A879C87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C59606-A346-0444-AA3C-1614891AAB91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D4281-87AA-0C47-8BB9-BCDED1DBC5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250" y="15398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1E23199-4F39-C44C-9996-B02FC3D665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38450" y="3749675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94899D-B080-D445-AEDF-9B8237908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1046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S Thank You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A1EC0A22-9EC3-F743-8F85-98FCBFE6F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2648" y="704088"/>
            <a:ext cx="18881852" cy="4450449"/>
          </a:xfrm>
          <a:prstGeom prst="rect">
            <a:avLst/>
          </a:prstGeom>
        </p:spPr>
        <p:txBody>
          <a:bodyPr wrap="square" tIns="18288" anchor="t">
            <a:spAutoFit/>
          </a:bodyPr>
          <a:lstStyle>
            <a:lvl1pPr marL="0" marR="5080" algn="l">
              <a:lnSpc>
                <a:spcPct val="100000"/>
              </a:lnSpc>
              <a:spcBef>
                <a:spcPts val="0"/>
              </a:spcBef>
              <a:defRPr sz="14400" b="0" i="0" kern="1200" spc="40" baseline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C6466333-1474-B440-B422-6BB6BA17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9ACDDE-B716-5540-99F6-16937E07ACAE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FADC37-4782-8F48-A6AA-A89827A26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102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ES Internal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602C721A-E719-C743-8D97-20EAD54B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5" y="10360025"/>
            <a:ext cx="8413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4250" y="628649"/>
            <a:ext cx="11499850" cy="91408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502920"/>
            <a:ext cx="6913982" cy="507831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defRPr sz="3600" kern="1200" spc="-1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12648" y="1609344"/>
            <a:ext cx="6914126" cy="1692771"/>
          </a:xfrm>
        </p:spPr>
        <p:txBody>
          <a:bodyPr>
            <a:noAutofit/>
          </a:bodyPr>
          <a:lstStyle>
            <a:lvl1pPr algn="l">
              <a:lnSpc>
                <a:spcPts val="6600"/>
              </a:lnSpc>
              <a:spcBef>
                <a:spcPts val="1415"/>
              </a:spcBef>
              <a:defRPr sz="7200" kern="1200" spc="-1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2648" y="3670300"/>
            <a:ext cx="6924802" cy="6678613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73152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System Font Regular"/>
              <a:buChar char="→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860" indent="-342900"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36192" indent="-342900">
              <a:spcAft>
                <a:spcPts val="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19B23B14-491A-724C-8DEB-A588CDFE77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3250" y="10433050"/>
            <a:ext cx="1295400" cy="2143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FB5B99-7193-F245-AC66-0CF6D4D7AC8C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9A4029F-2737-2747-9AFE-C39EB2DF39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150" y="10150475"/>
            <a:ext cx="15989300" cy="534988"/>
          </a:xfrm>
        </p:spPr>
        <p:txBody>
          <a:bodyPr anchor="b">
            <a:normAutofit/>
          </a:bodyPr>
          <a:lstStyle>
            <a:lvl1pPr>
              <a:defRPr sz="2400" b="0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179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438A03C-3226-C04D-88DD-BFA3F1D3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687388"/>
            <a:ext cx="9318625" cy="241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15650" b="0" i="0">
                <a:solidFill>
                  <a:srgbClr val="01020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15A81349-9460-A149-A843-8DC4E8C164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5950" y="3267075"/>
            <a:ext cx="188722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9" r:id="rId16"/>
    <p:sldLayoutId id="2147483940" r:id="rId17"/>
    <p:sldLayoutId id="2147483941" r:id="rId18"/>
    <p:sldLayoutId id="2147483942" r:id="rId19"/>
    <p:sldLayoutId id="2147484013" r:id="rId20"/>
    <p:sldLayoutId id="2147483943" r:id="rId21"/>
    <p:sldLayoutId id="2147483944" r:id="rId22"/>
    <p:sldLayoutId id="2147483945" r:id="rId23"/>
    <p:sldLayoutId id="2147483946" r:id="rId24"/>
    <p:sldLayoutId id="214748400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4007" r:id="rId31"/>
    <p:sldLayoutId id="2147484011" r:id="rId32"/>
    <p:sldLayoutId id="2147484012" r:id="rId3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5F4B-6F04-084B-AAD3-DC6680AEB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050" y="2682875"/>
            <a:ext cx="4495800" cy="1173510"/>
          </a:xfrm>
        </p:spPr>
        <p:txBody>
          <a:bodyPr vert="horz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R="0">
              <a:lnSpc>
                <a:spcPts val="8238"/>
              </a:lnSpc>
              <a:spcBef>
                <a:spcPct val="0"/>
              </a:spcBef>
              <a:defRPr/>
            </a:pPr>
            <a:r>
              <a:rPr lang="es-AR" sz="8000" dirty="0"/>
              <a:t>Calidad del aire</a:t>
            </a:r>
            <a:endParaRPr lang="en-US" sz="7400" dirty="0">
              <a:solidFill>
                <a:srgbClr val="16A837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E1B87-1C6B-A24A-BDAF-409A0A717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sz="3200" dirty="0"/>
              <a:t>AES Argentina</a:t>
            </a:r>
          </a:p>
          <a:p>
            <a:pPr indent="0" fontAlgn="auto">
              <a:spcAft>
                <a:spcPts val="0"/>
              </a:spcAft>
              <a:defRPr/>
            </a:pPr>
            <a:r>
              <a:rPr lang="en-US" sz="3200" dirty="0" err="1"/>
              <a:t>Diciembre</a:t>
            </a:r>
            <a:r>
              <a:rPr lang="en-US" sz="3200" dirty="0"/>
              <a:t>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F1B1A2-E7DC-94EA-C214-802B24F1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262393"/>
            <a:ext cx="1765300" cy="1765300"/>
          </a:xfrm>
          <a:prstGeom prst="rect">
            <a:avLst/>
          </a:prstGeom>
        </p:spPr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28F5947-3B46-D49E-D51D-3251B5E9B1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2420"/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5B7D5AB2-2600-BDAA-B772-FB726748B0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 b="977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A29144-C6C1-472B-8077-B4F13CFD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E6FAD3-D78A-E6B6-19D3-66CD3EC37BBA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Estación UTN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567554"/>
              </p:ext>
            </p:extLst>
          </p:nvPr>
        </p:nvGraphicFramePr>
        <p:xfrm>
          <a:off x="1503213" y="1082675"/>
          <a:ext cx="8110687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549897"/>
              </p:ext>
            </p:extLst>
          </p:nvPr>
        </p:nvGraphicFramePr>
        <p:xfrm>
          <a:off x="10052050" y="1082675"/>
          <a:ext cx="8110687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218367"/>
              </p:ext>
            </p:extLst>
          </p:nvPr>
        </p:nvGraphicFramePr>
        <p:xfrm>
          <a:off x="1509563" y="5926578"/>
          <a:ext cx="8110687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65286"/>
              </p:ext>
            </p:extLst>
          </p:nvPr>
        </p:nvGraphicFramePr>
        <p:xfrm>
          <a:off x="10052050" y="5926578"/>
          <a:ext cx="8110687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288A2A3A-77C2-3569-F12C-A920C9F0C923}"/>
              </a:ext>
            </a:extLst>
          </p:cNvPr>
          <p:cNvSpPr txBox="1"/>
          <p:nvPr/>
        </p:nvSpPr>
        <p:spPr>
          <a:xfrm>
            <a:off x="1222829" y="10664826"/>
            <a:ext cx="15582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En el período solo se observa 1 día (19/12) por encima del límite de </a:t>
            </a:r>
            <a:r>
              <a:rPr lang="es-AR" sz="1600" dirty="0" err="1"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 y SO2 que corresponde al pasaje de gas de calibración.</a:t>
            </a:r>
          </a:p>
        </p:txBody>
      </p:sp>
    </p:spTree>
    <p:extLst>
      <p:ext uri="{BB962C8B-B14F-4D97-AF65-F5344CB8AC3E}">
        <p14:creationId xmlns:p14="http://schemas.microsoft.com/office/powerpoint/2010/main" val="39715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DD27E-DBB5-FD2E-4F73-4801652D1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320DC52-2566-6077-A242-2DE88573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CACC6F-C384-3156-6F75-9B3F3A86347A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Central Térmica San Nicolás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278732"/>
              </p:ext>
            </p:extLst>
          </p:nvPr>
        </p:nvGraphicFramePr>
        <p:xfrm>
          <a:off x="831850" y="1209675"/>
          <a:ext cx="8231428" cy="44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295136"/>
              </p:ext>
            </p:extLst>
          </p:nvPr>
        </p:nvGraphicFramePr>
        <p:xfrm>
          <a:off x="9823450" y="1209675"/>
          <a:ext cx="8231428" cy="44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538353"/>
              </p:ext>
            </p:extLst>
          </p:nvPr>
        </p:nvGraphicFramePr>
        <p:xfrm>
          <a:off x="838200" y="6170058"/>
          <a:ext cx="8231428" cy="44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364411"/>
              </p:ext>
            </p:extLst>
          </p:nvPr>
        </p:nvGraphicFramePr>
        <p:xfrm>
          <a:off x="9823450" y="6170058"/>
          <a:ext cx="8231428" cy="443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49AE1F9-6456-0D11-A8AA-F4338C6AAA63}"/>
              </a:ext>
            </a:extLst>
          </p:cNvPr>
          <p:cNvSpPr txBox="1"/>
          <p:nvPr/>
        </p:nvSpPr>
        <p:spPr>
          <a:xfrm>
            <a:off x="984250" y="10798755"/>
            <a:ext cx="100502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No hubo valores que sobrepasen el límite</a:t>
            </a:r>
          </a:p>
        </p:txBody>
      </p:sp>
    </p:spTree>
    <p:extLst>
      <p:ext uri="{BB962C8B-B14F-4D97-AF65-F5344CB8AC3E}">
        <p14:creationId xmlns:p14="http://schemas.microsoft.com/office/powerpoint/2010/main" val="113721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68607-47F2-FB67-8563-6BE7426C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678B8BA-E052-81DB-A58A-D47CBAA2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2430E-36EE-6142-A3F0-5D895512D3C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31D00B-6C6E-017F-0828-23A4670A4D59}"/>
              </a:ext>
            </a:extLst>
          </p:cNvPr>
          <p:cNvSpPr txBox="1"/>
          <p:nvPr/>
        </p:nvSpPr>
        <p:spPr>
          <a:xfrm>
            <a:off x="298450" y="275192"/>
            <a:ext cx="100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Estación Saavedra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E87A3CA-1883-4DBC-AE47-693EFB990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415639"/>
              </p:ext>
            </p:extLst>
          </p:nvPr>
        </p:nvGraphicFramePr>
        <p:xfrm>
          <a:off x="876300" y="1063977"/>
          <a:ext cx="8307495" cy="44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45CBA47-E6B6-43E4-9412-707158052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91833"/>
              </p:ext>
            </p:extLst>
          </p:nvPr>
        </p:nvGraphicFramePr>
        <p:xfrm>
          <a:off x="9899650" y="1063977"/>
          <a:ext cx="8307495" cy="44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182EC40-60E2-4AA9-9DB1-46C001453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105971"/>
              </p:ext>
            </p:extLst>
          </p:nvPr>
        </p:nvGraphicFramePr>
        <p:xfrm>
          <a:off x="882650" y="6144885"/>
          <a:ext cx="8307495" cy="44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342129A-8385-475C-B994-4FB27F193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145459"/>
              </p:ext>
            </p:extLst>
          </p:nvPr>
        </p:nvGraphicFramePr>
        <p:xfrm>
          <a:off x="9899650" y="6144885"/>
          <a:ext cx="8307495" cy="4474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ED03B095-15B2-2505-EB39-190C90DCECAD}"/>
              </a:ext>
            </a:extLst>
          </p:cNvPr>
          <p:cNvSpPr txBox="1"/>
          <p:nvPr/>
        </p:nvSpPr>
        <p:spPr>
          <a:xfrm>
            <a:off x="842736" y="10872575"/>
            <a:ext cx="10251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500" dirty="0">
                <a:latin typeface="Arial" panose="020B0604020202020204" pitchFamily="34" charset="0"/>
                <a:cs typeface="Arial" panose="020B0604020202020204" pitchFamily="34" charset="0"/>
              </a:rPr>
              <a:t>En el período solo se observa 1 día (17/12) por encima del límite de </a:t>
            </a:r>
            <a:r>
              <a:rPr lang="es-AR" sz="1500" dirty="0" err="1"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  <a:r>
              <a:rPr lang="es-AR" sz="1500" dirty="0">
                <a:latin typeface="Arial" panose="020B0604020202020204" pitchFamily="34" charset="0"/>
                <a:cs typeface="Arial" panose="020B0604020202020204" pitchFamily="34" charset="0"/>
              </a:rPr>
              <a:t> que corresponde a la calibración del equipo.</a:t>
            </a:r>
          </a:p>
        </p:txBody>
      </p:sp>
    </p:spTree>
    <p:extLst>
      <p:ext uri="{BB962C8B-B14F-4D97-AF65-F5344CB8AC3E}">
        <p14:creationId xmlns:p14="http://schemas.microsoft.com/office/powerpoint/2010/main" val="4270472508"/>
      </p:ext>
    </p:extLst>
  </p:cSld>
  <p:clrMapOvr>
    <a:masterClrMapping/>
  </p:clrMapOvr>
</p:sld>
</file>

<file path=ppt/theme/theme1.xml><?xml version="1.0" encoding="utf-8"?>
<a:theme xmlns:a="http://schemas.openxmlformats.org/drawingml/2006/main" name="AES_MASTERTemplate_Guidelines_0316">
  <a:themeElements>
    <a:clrScheme name="AES Colors Final Tempalte">
      <a:dk1>
        <a:srgbClr val="000000"/>
      </a:dk1>
      <a:lt1>
        <a:srgbClr val="FFFFFF"/>
      </a:lt1>
      <a:dk2>
        <a:srgbClr val="E4E5E4"/>
      </a:dk2>
      <a:lt2>
        <a:srgbClr val="F4F5F4"/>
      </a:lt2>
      <a:accent1>
        <a:srgbClr val="204ADE"/>
      </a:accent1>
      <a:accent2>
        <a:srgbClr val="8C5CF2"/>
      </a:accent2>
      <a:accent3>
        <a:srgbClr val="00A2C7"/>
      </a:accent3>
      <a:accent4>
        <a:srgbClr val="16A837"/>
      </a:accent4>
      <a:accent5>
        <a:srgbClr val="BFBFBF"/>
      </a:accent5>
      <a:accent6>
        <a:srgbClr val="7FD0E3"/>
      </a:accent6>
      <a:hlink>
        <a:srgbClr val="204ADE"/>
      </a:hlink>
      <a:folHlink>
        <a:srgbClr val="C5ADF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ES Master Template" id="{8C65E29F-953E-E14B-A6F0-5E843E6E6C01}" vid="{F4B96F1D-3CE0-364B-85C4-F7B3B7A59B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89994C9323D478F632F1F84A9B97B" ma:contentTypeVersion="12" ma:contentTypeDescription="Create a new document." ma:contentTypeScope="" ma:versionID="c413ce62ea1d0f53f0c5c9ff78383322">
  <xsd:schema xmlns:xsd="http://www.w3.org/2001/XMLSchema" xmlns:xs="http://www.w3.org/2001/XMLSchema" xmlns:p="http://schemas.microsoft.com/office/2006/metadata/properties" xmlns:ns2="b74e0bbe-cc0d-4463-b618-6a85ed15670a" xmlns:ns3="be47fb45-4b67-4f48-b374-013986808e15" targetNamespace="http://schemas.microsoft.com/office/2006/metadata/properties" ma:root="true" ma:fieldsID="75547c3d72f2d6f78293d3d38563a395" ns2:_="" ns3:_="">
    <xsd:import namespace="b74e0bbe-cc0d-4463-b618-6a85ed15670a"/>
    <xsd:import namespace="be47fb45-4b67-4f48-b374-013986808e1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e0bbe-cc0d-4463-b618-6a85ed1567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7fb45-4b67-4f48-b374-013986808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239E6A-B381-49E3-8B8E-5828E55AF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e0bbe-cc0d-4463-b618-6a85ed15670a"/>
    <ds:schemaRef ds:uri="be47fb45-4b67-4f48-b374-013986808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60FA57-BF4A-4B66-854E-A16BCAB81F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180</Words>
  <Application>Microsoft Macintosh PowerPoint</Application>
  <PresentationFormat>Personalizado</PresentationFormat>
  <Paragraphs>26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Lucida Grande</vt:lpstr>
      <vt:lpstr>System Font Regular</vt:lpstr>
      <vt:lpstr>AES_MASTERTemplate_Guidelines_0316</vt:lpstr>
      <vt:lpstr>Calidad del aire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opt 1 2 or 3-line title with color</dc:title>
  <dc:creator>Aaron Petrey</dc:creator>
  <cp:lastModifiedBy>Marina Zabala</cp:lastModifiedBy>
  <cp:revision>34</cp:revision>
  <cp:lastPrinted>2020-01-29T18:23:55Z</cp:lastPrinted>
  <dcterms:created xsi:type="dcterms:W3CDTF">2020-10-27T16:42:22Z</dcterms:created>
  <dcterms:modified xsi:type="dcterms:W3CDTF">2026-03-30T13:49:18Z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2020-01-29T00:00:00Z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2020-01-29T00:00:00Z</vt:filetime>
  </property>
</Properties>
</file>